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b04b5eaf3941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bd5787d10b465f"/>
  </p:sldMasterIdLst>
  <p:sldIdLst>
    <p:sldId xmlns:r="http://schemas.openxmlformats.org/officeDocument/2006/relationships" id="256" r:id="R334bd0d1db9b43c5"/>
    <p:sldId xmlns:r="http://schemas.openxmlformats.org/officeDocument/2006/relationships" id="257" r:id="R24afe78bd64646d8"/>
    <p:sldId xmlns:r="http://schemas.openxmlformats.org/officeDocument/2006/relationships" id="258" r:id="Ra6e43f85dbfa4d39"/>
    <p:sldId xmlns:r="http://schemas.openxmlformats.org/officeDocument/2006/relationships" id="259" r:id="R8d7ea7d477a64d2b"/>
    <p:sldId xmlns:r="http://schemas.openxmlformats.org/officeDocument/2006/relationships" id="260" r:id="Rc127f87768f14dc4"/>
    <p:sldId xmlns:r="http://schemas.openxmlformats.org/officeDocument/2006/relationships" id="261" r:id="R1129a08352174cc7"/>
    <p:sldId xmlns:r="http://schemas.openxmlformats.org/officeDocument/2006/relationships" id="262" r:id="R46d5857d7ee347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bd5787d10b465f" /><Relationship Type="http://schemas.openxmlformats.org/officeDocument/2006/relationships/slide" Target="/ppt/slides/slide1.xml" Id="R334bd0d1db9b43c5" /><Relationship Type="http://schemas.openxmlformats.org/officeDocument/2006/relationships/slide" Target="/ppt/slides/slide2.xml" Id="R24afe78bd64646d8" /><Relationship Type="http://schemas.openxmlformats.org/officeDocument/2006/relationships/slide" Target="/ppt/slides/slide3.xml" Id="Ra6e43f85dbfa4d39" /><Relationship Type="http://schemas.openxmlformats.org/officeDocument/2006/relationships/slide" Target="/ppt/slides/slide4.xml" Id="R8d7ea7d477a64d2b" /><Relationship Type="http://schemas.openxmlformats.org/officeDocument/2006/relationships/slide" Target="/ppt/slides/slide5.xml" Id="Rc127f87768f14dc4" /><Relationship Type="http://schemas.openxmlformats.org/officeDocument/2006/relationships/slide" Target="/ppt/slides/slide6.xml" Id="R1129a08352174cc7" /><Relationship Type="http://schemas.openxmlformats.org/officeDocument/2006/relationships/slide" Target="/ppt/slides/slide7.xml" Id="R46d5857d7ee347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d10ad24b3e4a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b8d8c22d748ee" /><Relationship Type="http://schemas.openxmlformats.org/officeDocument/2006/relationships/theme" Target="/ppt/slideMasters/theme/theme1.xml" Id="R24faf4e6704b48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0b8d8c22d748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ba4f8d9a84a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bf6ded2594a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d909efbd341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200a7ab204c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6ff25e92c4b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48d37a69746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0b4b238304e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IVER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IVER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6 904 071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8 606 376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IVERSEN HELGE JOHAN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 KAREN BEURLING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IVERSEN KJETIL JOHAN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106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4608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02 83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987 909 714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 INVEST AS</a:t>
            </a:r>
          </a:p>
        </p:txBody>
      </p:sp>
    </p:spTree>
  </p:cSld>
  <p:clrMapOvr>
    <a:masterClrMapping xmlns:a="http://schemas.openxmlformats.org/drawingml/2006/main"/>
  </p:clrMapOvr>
</p:sld>
</file>