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f5fba644d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075f32f77410a"/>
  </p:sldMasterIdLst>
  <p:sldIdLst>
    <p:sldId xmlns:r="http://schemas.openxmlformats.org/officeDocument/2006/relationships" id="256" r:id="Rd824d9e505ca4f42"/>
    <p:sldId xmlns:r="http://schemas.openxmlformats.org/officeDocument/2006/relationships" id="257" r:id="R4c6a95f7f3fd44e0"/>
    <p:sldId xmlns:r="http://schemas.openxmlformats.org/officeDocument/2006/relationships" id="258" r:id="Rdb4b9dcbc5d84536"/>
    <p:sldId xmlns:r="http://schemas.openxmlformats.org/officeDocument/2006/relationships" id="259" r:id="Rb6d29537cc5540ea"/>
    <p:sldId xmlns:r="http://schemas.openxmlformats.org/officeDocument/2006/relationships" id="260" r:id="R42fb6660d3334a39"/>
    <p:sldId xmlns:r="http://schemas.openxmlformats.org/officeDocument/2006/relationships" id="261" r:id="R43be5ef8def9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075f32f77410a" /><Relationship Type="http://schemas.openxmlformats.org/officeDocument/2006/relationships/slide" Target="/ppt/slides/slide1.xml" Id="Rd824d9e505ca4f42" /><Relationship Type="http://schemas.openxmlformats.org/officeDocument/2006/relationships/slide" Target="/ppt/slides/slide2.xml" Id="R4c6a95f7f3fd44e0" /><Relationship Type="http://schemas.openxmlformats.org/officeDocument/2006/relationships/slide" Target="/ppt/slides/slide3.xml" Id="Rdb4b9dcbc5d84536" /><Relationship Type="http://schemas.openxmlformats.org/officeDocument/2006/relationships/slide" Target="/ppt/slides/slide4.xml" Id="Rb6d29537cc5540ea" /><Relationship Type="http://schemas.openxmlformats.org/officeDocument/2006/relationships/slide" Target="/ppt/slides/slide5.xml" Id="R42fb6660d3334a39" /><Relationship Type="http://schemas.openxmlformats.org/officeDocument/2006/relationships/slide" Target="/ppt/slides/slide6.xml" Id="R43be5ef8def9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51e634344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c1536c764448e" /><Relationship Type="http://schemas.openxmlformats.org/officeDocument/2006/relationships/theme" Target="/ppt/slideMasters/theme/theme1.xml" Id="R685233d8fcc8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c1536c76444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6c7d87a7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162fda3c0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d2d24eb4149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d240d262240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ce7d270a45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11f5c04b2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−123 837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2 123 990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14 490 606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987 909 536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AS</a:t>
            </a:r>
          </a:p>
        </p:txBody>
      </p:sp>
    </p:spTree>
  </p:cSld>
  <p:clrMapOvr>
    <a:masterClrMapping xmlns:a="http://schemas.openxmlformats.org/drawingml/2006/main"/>
  </p:clrMapOvr>
</p:sld>
</file>