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2e93c2057f4f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895ac70f04571"/>
  </p:sldMasterIdLst>
  <p:sldIdLst>
    <p:sldId xmlns:r="http://schemas.openxmlformats.org/officeDocument/2006/relationships" id="256" r:id="Rf8962522b09f43f3"/>
    <p:sldId xmlns:r="http://schemas.openxmlformats.org/officeDocument/2006/relationships" id="257" r:id="R3bf470d52e864543"/>
    <p:sldId xmlns:r="http://schemas.openxmlformats.org/officeDocument/2006/relationships" id="258" r:id="R72e4186a524942cb"/>
    <p:sldId xmlns:r="http://schemas.openxmlformats.org/officeDocument/2006/relationships" id="259" r:id="R3f72a287f0334ff3"/>
    <p:sldId xmlns:r="http://schemas.openxmlformats.org/officeDocument/2006/relationships" id="260" r:id="R300534afe221451f"/>
    <p:sldId xmlns:r="http://schemas.openxmlformats.org/officeDocument/2006/relationships" id="261" r:id="R17ce030407e34f79"/>
    <p:sldId xmlns:r="http://schemas.openxmlformats.org/officeDocument/2006/relationships" id="262" r:id="Re2214c60b35448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895ac70f04571" /><Relationship Type="http://schemas.openxmlformats.org/officeDocument/2006/relationships/slide" Target="/ppt/slides/slide1.xml" Id="Rf8962522b09f43f3" /><Relationship Type="http://schemas.openxmlformats.org/officeDocument/2006/relationships/slide" Target="/ppt/slides/slide2.xml" Id="R3bf470d52e864543" /><Relationship Type="http://schemas.openxmlformats.org/officeDocument/2006/relationships/slide" Target="/ppt/slides/slide3.xml" Id="R72e4186a524942cb" /><Relationship Type="http://schemas.openxmlformats.org/officeDocument/2006/relationships/slide" Target="/ppt/slides/slide4.xml" Id="R3f72a287f0334ff3" /><Relationship Type="http://schemas.openxmlformats.org/officeDocument/2006/relationships/slide" Target="/ppt/slides/slide5.xml" Id="R300534afe221451f" /><Relationship Type="http://schemas.openxmlformats.org/officeDocument/2006/relationships/slide" Target="/ppt/slides/slide6.xml" Id="R17ce030407e34f79" /><Relationship Type="http://schemas.openxmlformats.org/officeDocument/2006/relationships/slide" Target="/ppt/slides/slide7.xml" Id="Re2214c60b35448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8e8efcab047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6350e68c34d71" /><Relationship Type="http://schemas.openxmlformats.org/officeDocument/2006/relationships/theme" Target="/ppt/slideMasters/theme/theme1.xml" Id="R03c5d0dedfe947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f6350e68c34d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7398e6f6b4d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b90183ed94c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8b4960e104b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9bfb9598b47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72c59e82544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de2ec476e41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ff0a841e245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