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1edb3126245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6451204704ded"/>
  </p:sldMasterIdLst>
  <p:sldIdLst>
    <p:sldId xmlns:r="http://schemas.openxmlformats.org/officeDocument/2006/relationships" id="256" r:id="R7459ae9cc7a14a09"/>
    <p:sldId xmlns:r="http://schemas.openxmlformats.org/officeDocument/2006/relationships" id="257" r:id="R787a364a78014f8c"/>
    <p:sldId xmlns:r="http://schemas.openxmlformats.org/officeDocument/2006/relationships" id="258" r:id="R7b80cd54b2784f5b"/>
    <p:sldId xmlns:r="http://schemas.openxmlformats.org/officeDocument/2006/relationships" id="259" r:id="Ra18afc2cbb524ada"/>
    <p:sldId xmlns:r="http://schemas.openxmlformats.org/officeDocument/2006/relationships" id="260" r:id="Rac1e80086250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6451204704ded" /><Relationship Type="http://schemas.openxmlformats.org/officeDocument/2006/relationships/slide" Target="/ppt/slides/slide1.xml" Id="R7459ae9cc7a14a09" /><Relationship Type="http://schemas.openxmlformats.org/officeDocument/2006/relationships/slide" Target="/ppt/slides/slide2.xml" Id="R787a364a78014f8c" /><Relationship Type="http://schemas.openxmlformats.org/officeDocument/2006/relationships/slide" Target="/ppt/slides/slide3.xml" Id="R7b80cd54b2784f5b" /><Relationship Type="http://schemas.openxmlformats.org/officeDocument/2006/relationships/slide" Target="/ppt/slides/slide4.xml" Id="Ra18afc2cbb524ada" /><Relationship Type="http://schemas.openxmlformats.org/officeDocument/2006/relationships/slide" Target="/ppt/slides/slide5.xml" Id="Rac1e80086250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fd91b239a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c48bbe6974077" /><Relationship Type="http://schemas.openxmlformats.org/officeDocument/2006/relationships/theme" Target="/ppt/slideMasters/theme/theme1.xml" Id="R0889fbab395241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fc48bbe697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4885abeb1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70411facc41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107e37f4e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46f7cd452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66134557f44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SONGA MERCUR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SONGA MERCUR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MERCUR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987 903 694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SONGA MERCUR AS</a:t>
            </a:r>
          </a:p>
        </p:txBody>
      </p:sp>
    </p:spTree>
  </p:cSld>
  <p:clrMapOvr>
    <a:masterClrMapping xmlns:a="http://schemas.openxmlformats.org/drawingml/2006/main"/>
  </p:clrMapOvr>
</p:sld>
</file>