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459f6551ad45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1d14097d594591"/>
  </p:sldMasterIdLst>
  <p:sldIdLst>
    <p:sldId xmlns:r="http://schemas.openxmlformats.org/officeDocument/2006/relationships" id="256" r:id="R78117b34849e4554"/>
    <p:sldId xmlns:r="http://schemas.openxmlformats.org/officeDocument/2006/relationships" id="257" r:id="R332ec9f999924709"/>
    <p:sldId xmlns:r="http://schemas.openxmlformats.org/officeDocument/2006/relationships" id="258" r:id="R2929e1b18e624081"/>
    <p:sldId xmlns:r="http://schemas.openxmlformats.org/officeDocument/2006/relationships" id="259" r:id="Rd67d6185ed8144d4"/>
    <p:sldId xmlns:r="http://schemas.openxmlformats.org/officeDocument/2006/relationships" id="260" r:id="Rebf05d35d7f94819"/>
    <p:sldId xmlns:r="http://schemas.openxmlformats.org/officeDocument/2006/relationships" id="261" r:id="Rcad041eb61814f90"/>
    <p:sldId xmlns:r="http://schemas.openxmlformats.org/officeDocument/2006/relationships" id="262" r:id="R64c213725f8742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1d14097d594591" /><Relationship Type="http://schemas.openxmlformats.org/officeDocument/2006/relationships/slide" Target="/ppt/slides/slide1.xml" Id="R78117b34849e4554" /><Relationship Type="http://schemas.openxmlformats.org/officeDocument/2006/relationships/slide" Target="/ppt/slides/slide2.xml" Id="R332ec9f999924709" /><Relationship Type="http://schemas.openxmlformats.org/officeDocument/2006/relationships/slide" Target="/ppt/slides/slide3.xml" Id="R2929e1b18e624081" /><Relationship Type="http://schemas.openxmlformats.org/officeDocument/2006/relationships/slide" Target="/ppt/slides/slide4.xml" Id="Rd67d6185ed8144d4" /><Relationship Type="http://schemas.openxmlformats.org/officeDocument/2006/relationships/slide" Target="/ppt/slides/slide5.xml" Id="Rebf05d35d7f94819" /><Relationship Type="http://schemas.openxmlformats.org/officeDocument/2006/relationships/slide" Target="/ppt/slides/slide6.xml" Id="Rcad041eb61814f90" /><Relationship Type="http://schemas.openxmlformats.org/officeDocument/2006/relationships/slide" Target="/ppt/slides/slide7.xml" Id="R64c213725f8742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f36f832f7749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eddccc47e405e" /><Relationship Type="http://schemas.openxmlformats.org/officeDocument/2006/relationships/theme" Target="/ppt/slideMasters/theme/theme1.xml" Id="Re7e581eafa004b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9eddccc47e40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f9c97982746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a08960e224f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6d0d2db924a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6b6a6094940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3ea66a6e048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51c67b1d04d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a158f04e849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VERDANE CAPITAL ADVISORS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VERDANE CAPITAL ADVISORS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VERDANE CAPITAL ADVISORS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VERDANE CAPITAL ADVISORS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VERDANE CAPITAL ADVISORS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VERDANE CAPITAL ADVISORS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−440 858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557 595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16 609 073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17 183 063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VERDANE CAPITAL ADVISORS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VERDANE FUND V-VIII HOLDING AS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MILL AB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NAUDHOLMEN AS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ALMVIKEN HOLDING AB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SNALL AB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VIGGO INVEST AB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VERDANE CAPITAL ADVISORS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Hieronymus Heyerdahls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987 902 302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VERDANE CAPITAL ADVISORS AS</a:t>
            </a:r>
          </a:p>
        </p:txBody>
      </p:sp>
    </p:spTree>
  </p:cSld>
  <p:clrMapOvr>
    <a:masterClrMapping xmlns:a="http://schemas.openxmlformats.org/drawingml/2006/main"/>
  </p:clrMapOvr>
</p:sld>
</file>