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323e3da5a146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4ddaa875874fb7"/>
  </p:sldMasterIdLst>
  <p:sldIdLst>
    <p:sldId xmlns:r="http://schemas.openxmlformats.org/officeDocument/2006/relationships" id="256" r:id="R744a6c7c60a64cdd"/>
    <p:sldId xmlns:r="http://schemas.openxmlformats.org/officeDocument/2006/relationships" id="257" r:id="R0c6072507c324fac"/>
    <p:sldId xmlns:r="http://schemas.openxmlformats.org/officeDocument/2006/relationships" id="258" r:id="R964acad6ce254d27"/>
    <p:sldId xmlns:r="http://schemas.openxmlformats.org/officeDocument/2006/relationships" id="259" r:id="R483db74768ce41e9"/>
    <p:sldId xmlns:r="http://schemas.openxmlformats.org/officeDocument/2006/relationships" id="260" r:id="R76e942a28e9948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4ddaa875874fb7" /><Relationship Type="http://schemas.openxmlformats.org/officeDocument/2006/relationships/slide" Target="/ppt/slides/slide1.xml" Id="R744a6c7c60a64cdd" /><Relationship Type="http://schemas.openxmlformats.org/officeDocument/2006/relationships/slide" Target="/ppt/slides/slide2.xml" Id="R0c6072507c324fac" /><Relationship Type="http://schemas.openxmlformats.org/officeDocument/2006/relationships/slide" Target="/ppt/slides/slide3.xml" Id="R964acad6ce254d27" /><Relationship Type="http://schemas.openxmlformats.org/officeDocument/2006/relationships/slide" Target="/ppt/slides/slide4.xml" Id="R483db74768ce41e9" /><Relationship Type="http://schemas.openxmlformats.org/officeDocument/2006/relationships/slide" Target="/ppt/slides/slide5.xml" Id="R76e942a28e9948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2df562c5c47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21100d45b435f" /><Relationship Type="http://schemas.openxmlformats.org/officeDocument/2006/relationships/theme" Target="/ppt/slideMasters/theme/theme1.xml" Id="R2328e422eae342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221100d45b43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d2cb3a9c144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ba64c7db741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3068287424b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dff4e39f74f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1d5ecb39245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CLEAR 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CLEAR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CLEAR TECH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CLEAR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CLEAR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CLEAR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987 890 487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CLEAR TECH AS</a:t>
            </a:r>
          </a:p>
        </p:txBody>
      </p:sp>
    </p:spTree>
  </p:cSld>
  <p:clrMapOvr>
    <a:masterClrMapping xmlns:a="http://schemas.openxmlformats.org/drawingml/2006/main"/>
  </p:clrMapOvr>
</p:sld>
</file>