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33f222058940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5deb4f00e0417e"/>
  </p:sldMasterIdLst>
  <p:sldIdLst>
    <p:sldId xmlns:r="http://schemas.openxmlformats.org/officeDocument/2006/relationships" id="256" r:id="Rdf8537f02ea24bb4"/>
    <p:sldId xmlns:r="http://schemas.openxmlformats.org/officeDocument/2006/relationships" id="257" r:id="Reaef6fce080f488c"/>
    <p:sldId xmlns:r="http://schemas.openxmlformats.org/officeDocument/2006/relationships" id="258" r:id="Rc7df05ba45134800"/>
    <p:sldId xmlns:r="http://schemas.openxmlformats.org/officeDocument/2006/relationships" id="259" r:id="Ra148863cf4bd4a34"/>
    <p:sldId xmlns:r="http://schemas.openxmlformats.org/officeDocument/2006/relationships" id="260" r:id="R2ef02212c89e49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5deb4f00e0417e" /><Relationship Type="http://schemas.openxmlformats.org/officeDocument/2006/relationships/slide" Target="/ppt/slides/slide1.xml" Id="Rdf8537f02ea24bb4" /><Relationship Type="http://schemas.openxmlformats.org/officeDocument/2006/relationships/slide" Target="/ppt/slides/slide2.xml" Id="Reaef6fce080f488c" /><Relationship Type="http://schemas.openxmlformats.org/officeDocument/2006/relationships/slide" Target="/ppt/slides/slide3.xml" Id="Rc7df05ba45134800" /><Relationship Type="http://schemas.openxmlformats.org/officeDocument/2006/relationships/slide" Target="/ppt/slides/slide4.xml" Id="Ra148863cf4bd4a34" /><Relationship Type="http://schemas.openxmlformats.org/officeDocument/2006/relationships/slide" Target="/ppt/slides/slide5.xml" Id="R2ef02212c89e49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a88c29391249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a4000db0c4082" /><Relationship Type="http://schemas.openxmlformats.org/officeDocument/2006/relationships/theme" Target="/ppt/slideMasters/theme/theme1.xml" Id="R63310e58be2442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da4000db0c40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174a0e1f341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a73a3cf6340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8bce74f1f4f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a43df21a144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50327f7fc47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SUNNDAL NÆRINGSFORENING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SUNNDAL NÆRINGSFORENING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Auragata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www.sunndalnf.no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987 876 972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NÆRINGSFORENING</a:t>
            </a:r>
          </a:p>
        </p:txBody>
      </p:sp>
    </p:spTree>
  </p:cSld>
  <p:clrMapOvr>
    <a:masterClrMapping xmlns:a="http://schemas.openxmlformats.org/drawingml/2006/main"/>
  </p:clrMapOvr>
</p:sld>
</file>