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6994fc804e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9ea3c48c3140a2"/>
  </p:sldMasterIdLst>
  <p:sldIdLst>
    <p:sldId xmlns:r="http://schemas.openxmlformats.org/officeDocument/2006/relationships" id="256" r:id="Rf903aa47153b4121"/>
    <p:sldId xmlns:r="http://schemas.openxmlformats.org/officeDocument/2006/relationships" id="257" r:id="R0597b09423f84824"/>
    <p:sldId xmlns:r="http://schemas.openxmlformats.org/officeDocument/2006/relationships" id="258" r:id="Rb7524c0b1491469a"/>
    <p:sldId xmlns:r="http://schemas.openxmlformats.org/officeDocument/2006/relationships" id="259" r:id="Rc363456fae61481a"/>
    <p:sldId xmlns:r="http://schemas.openxmlformats.org/officeDocument/2006/relationships" id="260" r:id="Re6670c45d42346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ea3c48c3140a2" /><Relationship Type="http://schemas.openxmlformats.org/officeDocument/2006/relationships/slide" Target="/ppt/slides/slide1.xml" Id="Rf903aa47153b4121" /><Relationship Type="http://schemas.openxmlformats.org/officeDocument/2006/relationships/slide" Target="/ppt/slides/slide2.xml" Id="R0597b09423f84824" /><Relationship Type="http://schemas.openxmlformats.org/officeDocument/2006/relationships/slide" Target="/ppt/slides/slide3.xml" Id="Rb7524c0b1491469a" /><Relationship Type="http://schemas.openxmlformats.org/officeDocument/2006/relationships/slide" Target="/ppt/slides/slide4.xml" Id="Rc363456fae61481a" /><Relationship Type="http://schemas.openxmlformats.org/officeDocument/2006/relationships/slide" Target="/ppt/slides/slide5.xml" Id="Re6670c45d42346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b63b864ed42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a188da54744d1" /><Relationship Type="http://schemas.openxmlformats.org/officeDocument/2006/relationships/theme" Target="/ppt/slideMasters/theme/theme1.xml" Id="Rb5b06a5e359448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a188da547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e452b9705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a9a10a66e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93f8d4edd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0a84a2ee5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a5f3dbe75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