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5210290e8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19cfa817343de"/>
  </p:sldMasterIdLst>
  <p:sldIdLst>
    <p:sldId xmlns:r="http://schemas.openxmlformats.org/officeDocument/2006/relationships" id="256" r:id="R5918cc7d479b4d18"/>
    <p:sldId xmlns:r="http://schemas.openxmlformats.org/officeDocument/2006/relationships" id="257" r:id="R54636ac53ea94966"/>
    <p:sldId xmlns:r="http://schemas.openxmlformats.org/officeDocument/2006/relationships" id="258" r:id="Rb63c40da71534c3e"/>
    <p:sldId xmlns:r="http://schemas.openxmlformats.org/officeDocument/2006/relationships" id="259" r:id="Rfd0f05f1c74d4ea0"/>
    <p:sldId xmlns:r="http://schemas.openxmlformats.org/officeDocument/2006/relationships" id="260" r:id="R29adea57a1444c5d"/>
    <p:sldId xmlns:r="http://schemas.openxmlformats.org/officeDocument/2006/relationships" id="261" r:id="Ra58edcc078f9404c"/>
    <p:sldId xmlns:r="http://schemas.openxmlformats.org/officeDocument/2006/relationships" id="262" r:id="R118d732eb4394f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19cfa817343de" /><Relationship Type="http://schemas.openxmlformats.org/officeDocument/2006/relationships/slide" Target="/ppt/slides/slide1.xml" Id="R5918cc7d479b4d18" /><Relationship Type="http://schemas.openxmlformats.org/officeDocument/2006/relationships/slide" Target="/ppt/slides/slide2.xml" Id="R54636ac53ea94966" /><Relationship Type="http://schemas.openxmlformats.org/officeDocument/2006/relationships/slide" Target="/ppt/slides/slide3.xml" Id="Rb63c40da71534c3e" /><Relationship Type="http://schemas.openxmlformats.org/officeDocument/2006/relationships/slide" Target="/ppt/slides/slide4.xml" Id="Rfd0f05f1c74d4ea0" /><Relationship Type="http://schemas.openxmlformats.org/officeDocument/2006/relationships/slide" Target="/ppt/slides/slide5.xml" Id="R29adea57a1444c5d" /><Relationship Type="http://schemas.openxmlformats.org/officeDocument/2006/relationships/slide" Target="/ppt/slides/slide6.xml" Id="Ra58edcc078f9404c" /><Relationship Type="http://schemas.openxmlformats.org/officeDocument/2006/relationships/slide" Target="/ppt/slides/slide7.xml" Id="R118d732eb4394f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323e8389f4c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59af2a6b44cc2" /><Relationship Type="http://schemas.openxmlformats.org/officeDocument/2006/relationships/theme" Target="/ppt/slideMasters/theme/theme1.xml" Id="R16b2de3b7fbc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59af2a6b4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397e3c978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484be8c8a47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886fb0a4c45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1aeec0d30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d36b25eda45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5c87b404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cd6f740c64e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BUSS OG REISESERVICE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BUSS OG REISESERVICE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32 681 068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4 715 976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3 793 307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9 133 752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12 172 594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WÅLER TONE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TORMOD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Fjellhamarveien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1472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84 88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987 845 902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BUSS OG REISESERVICE AS</a:t>
            </a:r>
          </a:p>
        </p:txBody>
      </p:sp>
    </p:spTree>
  </p:cSld>
  <p:clrMapOvr>
    <a:masterClrMapping xmlns:a="http://schemas.openxmlformats.org/drawingml/2006/main"/>
  </p:clrMapOvr>
</p:sld>
</file>