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abaea208a44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82b5183e7c405c"/>
  </p:sldMasterIdLst>
  <p:sldIdLst>
    <p:sldId xmlns:r="http://schemas.openxmlformats.org/officeDocument/2006/relationships" id="256" r:id="R7e3b9ba0656f4e61"/>
    <p:sldId xmlns:r="http://schemas.openxmlformats.org/officeDocument/2006/relationships" id="257" r:id="Rdb15e79a086d4f4a"/>
    <p:sldId xmlns:r="http://schemas.openxmlformats.org/officeDocument/2006/relationships" id="258" r:id="R2526d4d7ae9a49e6"/>
    <p:sldId xmlns:r="http://schemas.openxmlformats.org/officeDocument/2006/relationships" id="259" r:id="Rf17a71d723614688"/>
    <p:sldId xmlns:r="http://schemas.openxmlformats.org/officeDocument/2006/relationships" id="260" r:id="Ra29f06db59734c0a"/>
    <p:sldId xmlns:r="http://schemas.openxmlformats.org/officeDocument/2006/relationships" id="261" r:id="R06f2272878df4e26"/>
    <p:sldId xmlns:r="http://schemas.openxmlformats.org/officeDocument/2006/relationships" id="262" r:id="Rc41c4fa495cd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2b5183e7c405c" /><Relationship Type="http://schemas.openxmlformats.org/officeDocument/2006/relationships/slide" Target="/ppt/slides/slide1.xml" Id="R7e3b9ba0656f4e61" /><Relationship Type="http://schemas.openxmlformats.org/officeDocument/2006/relationships/slide" Target="/ppt/slides/slide2.xml" Id="Rdb15e79a086d4f4a" /><Relationship Type="http://schemas.openxmlformats.org/officeDocument/2006/relationships/slide" Target="/ppt/slides/slide3.xml" Id="R2526d4d7ae9a49e6" /><Relationship Type="http://schemas.openxmlformats.org/officeDocument/2006/relationships/slide" Target="/ppt/slides/slide4.xml" Id="Rf17a71d723614688" /><Relationship Type="http://schemas.openxmlformats.org/officeDocument/2006/relationships/slide" Target="/ppt/slides/slide5.xml" Id="Ra29f06db59734c0a" /><Relationship Type="http://schemas.openxmlformats.org/officeDocument/2006/relationships/slide" Target="/ppt/slides/slide6.xml" Id="R06f2272878df4e26" /><Relationship Type="http://schemas.openxmlformats.org/officeDocument/2006/relationships/slide" Target="/ppt/slides/slide7.xml" Id="Rc41c4fa495cd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cd2688c6b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6fd6260764ef3" /><Relationship Type="http://schemas.openxmlformats.org/officeDocument/2006/relationships/theme" Target="/ppt/slideMasters/theme/theme1.xml" Id="R51a2e27f17de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6fd626076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15601fefa4d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15d85b0e47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5b3f20fde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01d910b81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5375f668e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539f884b647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20eafaf6d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FINKON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6 138 737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6 141 839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PALVIAINEN PAULI SIMEON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Forbregdsmyra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