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e894e6459d4f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14a42d38b14680"/>
  </p:sldMasterIdLst>
  <p:sldIdLst>
    <p:sldId xmlns:r="http://schemas.openxmlformats.org/officeDocument/2006/relationships" id="256" r:id="Rddabac8d1d5a4e56"/>
    <p:sldId xmlns:r="http://schemas.openxmlformats.org/officeDocument/2006/relationships" id="257" r:id="Rbd761b16d07a473b"/>
    <p:sldId xmlns:r="http://schemas.openxmlformats.org/officeDocument/2006/relationships" id="258" r:id="Re334389f9b3f4988"/>
    <p:sldId xmlns:r="http://schemas.openxmlformats.org/officeDocument/2006/relationships" id="259" r:id="R725579f8860141e1"/>
    <p:sldId xmlns:r="http://schemas.openxmlformats.org/officeDocument/2006/relationships" id="260" r:id="R21fd57a28afd40fb"/>
    <p:sldId xmlns:r="http://schemas.openxmlformats.org/officeDocument/2006/relationships" id="261" r:id="Rbaab3e7464d64c58"/>
    <p:sldId xmlns:r="http://schemas.openxmlformats.org/officeDocument/2006/relationships" id="262" r:id="R79e63661614b48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4a42d38b14680" /><Relationship Type="http://schemas.openxmlformats.org/officeDocument/2006/relationships/slide" Target="/ppt/slides/slide1.xml" Id="Rddabac8d1d5a4e56" /><Relationship Type="http://schemas.openxmlformats.org/officeDocument/2006/relationships/slide" Target="/ppt/slides/slide2.xml" Id="Rbd761b16d07a473b" /><Relationship Type="http://schemas.openxmlformats.org/officeDocument/2006/relationships/slide" Target="/ppt/slides/slide3.xml" Id="Re334389f9b3f4988" /><Relationship Type="http://schemas.openxmlformats.org/officeDocument/2006/relationships/slide" Target="/ppt/slides/slide4.xml" Id="R725579f8860141e1" /><Relationship Type="http://schemas.openxmlformats.org/officeDocument/2006/relationships/slide" Target="/ppt/slides/slide5.xml" Id="R21fd57a28afd40fb" /><Relationship Type="http://schemas.openxmlformats.org/officeDocument/2006/relationships/slide" Target="/ppt/slides/slide6.xml" Id="Rbaab3e7464d64c58" /><Relationship Type="http://schemas.openxmlformats.org/officeDocument/2006/relationships/slide" Target="/ppt/slides/slide7.xml" Id="R79e63661614b48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7acb5aacc84e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5b97c9c764dfa" /><Relationship Type="http://schemas.openxmlformats.org/officeDocument/2006/relationships/theme" Target="/ppt/slideMasters/theme/theme1.xml" Id="R3cd7f59550f648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b5b97c9c764d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8aaf6831540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8ecd3bf0d41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760d3319949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9210731a040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a050f4c3e43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32a70492741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96840005a46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LASSI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LASSI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839 996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839 996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LASSE ALME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Nesflåtveien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987 820 764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LASSI INVEST AS</a:t>
            </a:r>
          </a:p>
        </p:txBody>
      </p:sp>
    </p:spTree>
  </p:cSld>
  <p:clrMapOvr>
    <a:masterClrMapping xmlns:a="http://schemas.openxmlformats.org/drawingml/2006/main"/>
  </p:clrMapOvr>
</p:sld>
</file>