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dec18d398141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2d87ac7cd2481b"/>
  </p:sldMasterIdLst>
  <p:sldIdLst>
    <p:sldId xmlns:r="http://schemas.openxmlformats.org/officeDocument/2006/relationships" id="256" r:id="R171c238ec38e4ba4"/>
    <p:sldId xmlns:r="http://schemas.openxmlformats.org/officeDocument/2006/relationships" id="257" r:id="R639aaf202d194bb9"/>
    <p:sldId xmlns:r="http://schemas.openxmlformats.org/officeDocument/2006/relationships" id="258" r:id="R2235f0d9209e4ffd"/>
    <p:sldId xmlns:r="http://schemas.openxmlformats.org/officeDocument/2006/relationships" id="259" r:id="R04e34e1ed536470c"/>
    <p:sldId xmlns:r="http://schemas.openxmlformats.org/officeDocument/2006/relationships" id="260" r:id="R02d7ffa54e5c4b87"/>
    <p:sldId xmlns:r="http://schemas.openxmlformats.org/officeDocument/2006/relationships" id="261" r:id="R948a3a814bd4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d87ac7cd2481b" /><Relationship Type="http://schemas.openxmlformats.org/officeDocument/2006/relationships/slide" Target="/ppt/slides/slide1.xml" Id="R171c238ec38e4ba4" /><Relationship Type="http://schemas.openxmlformats.org/officeDocument/2006/relationships/slide" Target="/ppt/slides/slide2.xml" Id="R639aaf202d194bb9" /><Relationship Type="http://schemas.openxmlformats.org/officeDocument/2006/relationships/slide" Target="/ppt/slides/slide3.xml" Id="R2235f0d9209e4ffd" /><Relationship Type="http://schemas.openxmlformats.org/officeDocument/2006/relationships/slide" Target="/ppt/slides/slide4.xml" Id="R04e34e1ed536470c" /><Relationship Type="http://schemas.openxmlformats.org/officeDocument/2006/relationships/slide" Target="/ppt/slides/slide5.xml" Id="R02d7ffa54e5c4b87" /><Relationship Type="http://schemas.openxmlformats.org/officeDocument/2006/relationships/slide" Target="/ppt/slides/slide6.xml" Id="R948a3a814bd4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f7a86b8d141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e379b1f0d4b68" /><Relationship Type="http://schemas.openxmlformats.org/officeDocument/2006/relationships/theme" Target="/ppt/slideMasters/theme/theme1.xml" Id="R3631c9bbce224d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3e379b1f0d4b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87d5b6255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429133581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d09d59f4247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b4ac6c58d44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8d3f6bcb047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5468b1d3d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MØRELAFT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MØRELAFT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38 040 106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3 186 044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5 044 889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35 210 524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987 813 784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