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74ae9c23bd4c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eea3c24ac647ae"/>
  </p:sldMasterIdLst>
  <p:sldIdLst>
    <p:sldId xmlns:r="http://schemas.openxmlformats.org/officeDocument/2006/relationships" id="256" r:id="Rc741e5736c49431e"/>
    <p:sldId xmlns:r="http://schemas.openxmlformats.org/officeDocument/2006/relationships" id="257" r:id="Rd3d3970d6fa24ce1"/>
    <p:sldId xmlns:r="http://schemas.openxmlformats.org/officeDocument/2006/relationships" id="258" r:id="R0d38bc736a9d4a25"/>
    <p:sldId xmlns:r="http://schemas.openxmlformats.org/officeDocument/2006/relationships" id="259" r:id="R9bab9f4bb6294264"/>
    <p:sldId xmlns:r="http://schemas.openxmlformats.org/officeDocument/2006/relationships" id="260" r:id="Rec8727c9a04d4b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eea3c24ac647ae" /><Relationship Type="http://schemas.openxmlformats.org/officeDocument/2006/relationships/slide" Target="/ppt/slides/slide1.xml" Id="Rc741e5736c49431e" /><Relationship Type="http://schemas.openxmlformats.org/officeDocument/2006/relationships/slide" Target="/ppt/slides/slide2.xml" Id="Rd3d3970d6fa24ce1" /><Relationship Type="http://schemas.openxmlformats.org/officeDocument/2006/relationships/slide" Target="/ppt/slides/slide3.xml" Id="R0d38bc736a9d4a25" /><Relationship Type="http://schemas.openxmlformats.org/officeDocument/2006/relationships/slide" Target="/ppt/slides/slide4.xml" Id="R9bab9f4bb6294264" /><Relationship Type="http://schemas.openxmlformats.org/officeDocument/2006/relationships/slide" Target="/ppt/slides/slide5.xml" Id="Rec8727c9a04d4b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f20826594643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f7af941a24ca0" /><Relationship Type="http://schemas.openxmlformats.org/officeDocument/2006/relationships/theme" Target="/ppt/slideMasters/theme/theme1.xml" Id="Rfcf0e6ff6a8349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df7af941a24c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7a3c0cc2a47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448a0556d45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7be7239984c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a307b069a44b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49c0037794b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CAKE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CAKE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987 767 758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CAKE INVEST AS</a:t>
            </a:r>
          </a:p>
        </p:txBody>
      </p:sp>
    </p:spTree>
  </p:cSld>
  <p:clrMapOvr>
    <a:masterClrMapping xmlns:a="http://schemas.openxmlformats.org/drawingml/2006/main"/>
  </p:clrMapOvr>
</p:sld>
</file>