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189232356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c8b6bea803484a"/>
  </p:sldMasterIdLst>
  <p:sldIdLst>
    <p:sldId xmlns:r="http://schemas.openxmlformats.org/officeDocument/2006/relationships" id="256" r:id="R01624969efb641d1"/>
    <p:sldId xmlns:r="http://schemas.openxmlformats.org/officeDocument/2006/relationships" id="257" r:id="R5db3962fcecf470e"/>
    <p:sldId xmlns:r="http://schemas.openxmlformats.org/officeDocument/2006/relationships" id="258" r:id="R854db1d190454004"/>
    <p:sldId xmlns:r="http://schemas.openxmlformats.org/officeDocument/2006/relationships" id="259" r:id="R133ccb3be947400f"/>
    <p:sldId xmlns:r="http://schemas.openxmlformats.org/officeDocument/2006/relationships" id="260" r:id="Rbe48f9b5e6574684"/>
    <p:sldId xmlns:r="http://schemas.openxmlformats.org/officeDocument/2006/relationships" id="261" r:id="R1b33db31a5814e8f"/>
    <p:sldId xmlns:r="http://schemas.openxmlformats.org/officeDocument/2006/relationships" id="262" r:id="Rcee52e40bab340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8b6bea803484a" /><Relationship Type="http://schemas.openxmlformats.org/officeDocument/2006/relationships/slide" Target="/ppt/slides/slide1.xml" Id="R01624969efb641d1" /><Relationship Type="http://schemas.openxmlformats.org/officeDocument/2006/relationships/slide" Target="/ppt/slides/slide2.xml" Id="R5db3962fcecf470e" /><Relationship Type="http://schemas.openxmlformats.org/officeDocument/2006/relationships/slide" Target="/ppt/slides/slide3.xml" Id="R854db1d190454004" /><Relationship Type="http://schemas.openxmlformats.org/officeDocument/2006/relationships/slide" Target="/ppt/slides/slide4.xml" Id="R133ccb3be947400f" /><Relationship Type="http://schemas.openxmlformats.org/officeDocument/2006/relationships/slide" Target="/ppt/slides/slide5.xml" Id="Rbe48f9b5e6574684" /><Relationship Type="http://schemas.openxmlformats.org/officeDocument/2006/relationships/slide" Target="/ppt/slides/slide6.xml" Id="R1b33db31a5814e8f" /><Relationship Type="http://schemas.openxmlformats.org/officeDocument/2006/relationships/slide" Target="/ppt/slides/slide7.xml" Id="Rcee52e40bab340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d54dff040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d013472db4e80" /><Relationship Type="http://schemas.openxmlformats.org/officeDocument/2006/relationships/theme" Target="/ppt/slideMasters/theme/theme1.xml" Id="R25726c85fd944f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2d013472db4e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2d0ad553c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546351423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59def1b11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c38eaf42447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5ea591f64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d436aac7a40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f5f379db949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TREBUA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TREBUA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455 550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633 821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 OLAF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987 757 329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