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8325824c6e47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d1be046b32426d"/>
  </p:sldMasterIdLst>
  <p:sldIdLst>
    <p:sldId xmlns:r="http://schemas.openxmlformats.org/officeDocument/2006/relationships" id="256" r:id="R8ee185d0445d4eda"/>
    <p:sldId xmlns:r="http://schemas.openxmlformats.org/officeDocument/2006/relationships" id="257" r:id="R1b9de84c74cd43f8"/>
    <p:sldId xmlns:r="http://schemas.openxmlformats.org/officeDocument/2006/relationships" id="258" r:id="Rfa05167432a14f26"/>
    <p:sldId xmlns:r="http://schemas.openxmlformats.org/officeDocument/2006/relationships" id="259" r:id="R3f4aa11ed17a4572"/>
    <p:sldId xmlns:r="http://schemas.openxmlformats.org/officeDocument/2006/relationships" id="260" r:id="R99eeefb88ee449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1be046b32426d" /><Relationship Type="http://schemas.openxmlformats.org/officeDocument/2006/relationships/slide" Target="/ppt/slides/slide1.xml" Id="R8ee185d0445d4eda" /><Relationship Type="http://schemas.openxmlformats.org/officeDocument/2006/relationships/slide" Target="/ppt/slides/slide2.xml" Id="R1b9de84c74cd43f8" /><Relationship Type="http://schemas.openxmlformats.org/officeDocument/2006/relationships/slide" Target="/ppt/slides/slide3.xml" Id="Rfa05167432a14f26" /><Relationship Type="http://schemas.openxmlformats.org/officeDocument/2006/relationships/slide" Target="/ppt/slides/slide4.xml" Id="R3f4aa11ed17a4572" /><Relationship Type="http://schemas.openxmlformats.org/officeDocument/2006/relationships/slide" Target="/ppt/slides/slide5.xml" Id="R99eeefb88ee449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eee8655d6345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7d9e6f4aa4cf6" /><Relationship Type="http://schemas.openxmlformats.org/officeDocument/2006/relationships/theme" Target="/ppt/slideMasters/theme/theme1.xml" Id="Rcd7712cfd9584c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97d9e6f4aa4c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e19addc3c4c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dc2515a6140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f8f8de58f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f45f8c59b44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6c4b7fce34a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 FORTUNE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FORTUNE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 FORTUNE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FORTUNE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FORTUNE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FORTUNE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987 743 395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 FORTUNE AS</a:t>
            </a:r>
          </a:p>
        </p:txBody>
      </p:sp>
    </p:spTree>
  </p:cSld>
  <p:clrMapOvr>
    <a:masterClrMapping xmlns:a="http://schemas.openxmlformats.org/drawingml/2006/main"/>
  </p:clrMapOvr>
</p:sld>
</file>