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19dcef790549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477cbefd544d62"/>
  </p:sldMasterIdLst>
  <p:sldIdLst>
    <p:sldId xmlns:r="http://schemas.openxmlformats.org/officeDocument/2006/relationships" id="256" r:id="R890774b1c1ee4872"/>
    <p:sldId xmlns:r="http://schemas.openxmlformats.org/officeDocument/2006/relationships" id="257" r:id="R2921d36149a644c1"/>
    <p:sldId xmlns:r="http://schemas.openxmlformats.org/officeDocument/2006/relationships" id="258" r:id="R15288216d81f4ed0"/>
    <p:sldId xmlns:r="http://schemas.openxmlformats.org/officeDocument/2006/relationships" id="259" r:id="R27ab5054218a4153"/>
    <p:sldId xmlns:r="http://schemas.openxmlformats.org/officeDocument/2006/relationships" id="260" r:id="R56d408b5623448c6"/>
    <p:sldId xmlns:r="http://schemas.openxmlformats.org/officeDocument/2006/relationships" id="261" r:id="Reb34a7e777714d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77cbefd544d62" /><Relationship Type="http://schemas.openxmlformats.org/officeDocument/2006/relationships/slide" Target="/ppt/slides/slide1.xml" Id="R890774b1c1ee4872" /><Relationship Type="http://schemas.openxmlformats.org/officeDocument/2006/relationships/slide" Target="/ppt/slides/slide2.xml" Id="R2921d36149a644c1" /><Relationship Type="http://schemas.openxmlformats.org/officeDocument/2006/relationships/slide" Target="/ppt/slides/slide3.xml" Id="R15288216d81f4ed0" /><Relationship Type="http://schemas.openxmlformats.org/officeDocument/2006/relationships/slide" Target="/ppt/slides/slide4.xml" Id="R27ab5054218a4153" /><Relationship Type="http://schemas.openxmlformats.org/officeDocument/2006/relationships/slide" Target="/ppt/slides/slide5.xml" Id="R56d408b5623448c6" /><Relationship Type="http://schemas.openxmlformats.org/officeDocument/2006/relationships/slide" Target="/ppt/slides/slide6.xml" Id="Reb34a7e777714d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065a2743414a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cc4152b2c4f2d" /><Relationship Type="http://schemas.openxmlformats.org/officeDocument/2006/relationships/theme" Target="/ppt/slideMasters/theme/theme1.xml" Id="Ra43c7d08223a45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7cc4152b2c4f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76d21c01741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2fc1ab63643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cd2ad74fb47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fa09115304c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fa39fc9014f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1295509a941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BÅTSFJORD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BÅTSFJORD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1 702 892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985 549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1 075 038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1 437 565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987 741 813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