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6186d60bbc41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b7e815dbb24837"/>
  </p:sldMasterIdLst>
  <p:sldIdLst>
    <p:sldId xmlns:r="http://schemas.openxmlformats.org/officeDocument/2006/relationships" id="256" r:id="R4cc44577e6174dc1"/>
    <p:sldId xmlns:r="http://schemas.openxmlformats.org/officeDocument/2006/relationships" id="257" r:id="Rb02ea0328afd41ac"/>
    <p:sldId xmlns:r="http://schemas.openxmlformats.org/officeDocument/2006/relationships" id="258" r:id="Rba21bd7d78554687"/>
    <p:sldId xmlns:r="http://schemas.openxmlformats.org/officeDocument/2006/relationships" id="259" r:id="Rc57ccf8e244d4ffa"/>
    <p:sldId xmlns:r="http://schemas.openxmlformats.org/officeDocument/2006/relationships" id="260" r:id="Re7a5eef0a1e048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b7e815dbb24837" /><Relationship Type="http://schemas.openxmlformats.org/officeDocument/2006/relationships/slide" Target="/ppt/slides/slide1.xml" Id="R4cc44577e6174dc1" /><Relationship Type="http://schemas.openxmlformats.org/officeDocument/2006/relationships/slide" Target="/ppt/slides/slide2.xml" Id="Rb02ea0328afd41ac" /><Relationship Type="http://schemas.openxmlformats.org/officeDocument/2006/relationships/slide" Target="/ppt/slides/slide3.xml" Id="Rba21bd7d78554687" /><Relationship Type="http://schemas.openxmlformats.org/officeDocument/2006/relationships/slide" Target="/ppt/slides/slide4.xml" Id="Rc57ccf8e244d4ffa" /><Relationship Type="http://schemas.openxmlformats.org/officeDocument/2006/relationships/slide" Target="/ppt/slides/slide5.xml" Id="Re7a5eef0a1e048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5ef5e71af044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d9de9ea3f4eff" /><Relationship Type="http://schemas.openxmlformats.org/officeDocument/2006/relationships/theme" Target="/ppt/slideMasters/theme/theme1.xml" Id="R383944e7ec5246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5d9de9ea3f4e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7b41d25504f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5cf02286e43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94c6a086946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4d37cfeda4a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df6c5a3da42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 BRUDESALONG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BRUDESALONG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BRUDESALONG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BRUDESALONG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BRUDESALONG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BRUDESALONG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987 736 895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BRUDESALONG AS</a:t>
            </a:r>
          </a:p>
        </p:txBody>
      </p:sp>
    </p:spTree>
  </p:cSld>
  <p:clrMapOvr>
    <a:masterClrMapping xmlns:a="http://schemas.openxmlformats.org/drawingml/2006/main"/>
  </p:clrMapOvr>
</p:sld>
</file>