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cbc7ac35f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1ac0081ed4428"/>
  </p:sldMasterIdLst>
  <p:sldIdLst>
    <p:sldId xmlns:r="http://schemas.openxmlformats.org/officeDocument/2006/relationships" id="256" r:id="R52a6ec80ef9041bc"/>
    <p:sldId xmlns:r="http://schemas.openxmlformats.org/officeDocument/2006/relationships" id="257" r:id="R6fc094ddd1754f0e"/>
    <p:sldId xmlns:r="http://schemas.openxmlformats.org/officeDocument/2006/relationships" id="258" r:id="Rac51e4adc44542c7"/>
    <p:sldId xmlns:r="http://schemas.openxmlformats.org/officeDocument/2006/relationships" id="259" r:id="Re86b2130f1c54cf9"/>
    <p:sldId xmlns:r="http://schemas.openxmlformats.org/officeDocument/2006/relationships" id="260" r:id="R47ac8c72308d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1ac0081ed4428" /><Relationship Type="http://schemas.openxmlformats.org/officeDocument/2006/relationships/slide" Target="/ppt/slides/slide1.xml" Id="R52a6ec80ef9041bc" /><Relationship Type="http://schemas.openxmlformats.org/officeDocument/2006/relationships/slide" Target="/ppt/slides/slide2.xml" Id="R6fc094ddd1754f0e" /><Relationship Type="http://schemas.openxmlformats.org/officeDocument/2006/relationships/slide" Target="/ppt/slides/slide3.xml" Id="Rac51e4adc44542c7" /><Relationship Type="http://schemas.openxmlformats.org/officeDocument/2006/relationships/slide" Target="/ppt/slides/slide4.xml" Id="Re86b2130f1c54cf9" /><Relationship Type="http://schemas.openxmlformats.org/officeDocument/2006/relationships/slide" Target="/ppt/slides/slide5.xml" Id="R47ac8c72308d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1c9e293a144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f3767f135401c" /><Relationship Type="http://schemas.openxmlformats.org/officeDocument/2006/relationships/theme" Target="/ppt/slideMasters/theme/theme1.xml" Id="Rd34e17599f9e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8f3767f13540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ea1e951fd43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2db5ba56c49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40947090f4e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5c4a590e4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c4700e4f34e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ARBOR-PRODUKTER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ARBOR-PRODUKTER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ARBOR-PRODUKTER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ARBOR-PRODUKTER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ARBOR-PRODUKTER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ARBOR-PRODUKTER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987 732 997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ARBOR-PRODUKTER AS</a:t>
            </a:r>
          </a:p>
        </p:txBody>
      </p:sp>
    </p:spTree>
  </p:cSld>
  <p:clrMapOvr>
    <a:masterClrMapping xmlns:a="http://schemas.openxmlformats.org/drawingml/2006/main"/>
  </p:clrMapOvr>
</p:sld>
</file>