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4efbbd7174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092bc24a64b48"/>
  </p:sldMasterIdLst>
  <p:sldIdLst>
    <p:sldId xmlns:r="http://schemas.openxmlformats.org/officeDocument/2006/relationships" id="256" r:id="R4481d46c05c94d53"/>
    <p:sldId xmlns:r="http://schemas.openxmlformats.org/officeDocument/2006/relationships" id="257" r:id="Racfa5d3fe60c404c"/>
    <p:sldId xmlns:r="http://schemas.openxmlformats.org/officeDocument/2006/relationships" id="258" r:id="Rb5eed221497748f1"/>
    <p:sldId xmlns:r="http://schemas.openxmlformats.org/officeDocument/2006/relationships" id="259" r:id="R9112c0e0a4744990"/>
    <p:sldId xmlns:r="http://schemas.openxmlformats.org/officeDocument/2006/relationships" id="260" r:id="R21369b6fa8c54db1"/>
    <p:sldId xmlns:r="http://schemas.openxmlformats.org/officeDocument/2006/relationships" id="261" r:id="R350394234283474c"/>
    <p:sldId xmlns:r="http://schemas.openxmlformats.org/officeDocument/2006/relationships" id="262" r:id="R8df9ef0a6a97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092bc24a64b48" /><Relationship Type="http://schemas.openxmlformats.org/officeDocument/2006/relationships/slide" Target="/ppt/slides/slide1.xml" Id="R4481d46c05c94d53" /><Relationship Type="http://schemas.openxmlformats.org/officeDocument/2006/relationships/slide" Target="/ppt/slides/slide2.xml" Id="Racfa5d3fe60c404c" /><Relationship Type="http://schemas.openxmlformats.org/officeDocument/2006/relationships/slide" Target="/ppt/slides/slide3.xml" Id="Rb5eed221497748f1" /><Relationship Type="http://schemas.openxmlformats.org/officeDocument/2006/relationships/slide" Target="/ppt/slides/slide4.xml" Id="R9112c0e0a4744990" /><Relationship Type="http://schemas.openxmlformats.org/officeDocument/2006/relationships/slide" Target="/ppt/slides/slide5.xml" Id="R21369b6fa8c54db1" /><Relationship Type="http://schemas.openxmlformats.org/officeDocument/2006/relationships/slide" Target="/ppt/slides/slide6.xml" Id="R350394234283474c" /><Relationship Type="http://schemas.openxmlformats.org/officeDocument/2006/relationships/slide" Target="/ppt/slides/slide7.xml" Id="R8df9ef0a6a97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1e54ea56b44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83e1733b241bc" /><Relationship Type="http://schemas.openxmlformats.org/officeDocument/2006/relationships/theme" Target="/ppt/slideMasters/theme/theme1.xml" Id="Rbf3e0ff93d30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83e1733b2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29491f911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490ce1b7b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3f104c9dd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f4846b2a2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c5efa3f9a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0d6d639634e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e2bb9df754c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MA-CA INNVEST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MA-CA INNVEST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7 979 488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12 963 364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987 721 189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