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abeb27b5d4f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0d58314c94926"/>
  </p:sldMasterIdLst>
  <p:sldIdLst>
    <p:sldId xmlns:r="http://schemas.openxmlformats.org/officeDocument/2006/relationships" id="256" r:id="R1b380e73685644a7"/>
    <p:sldId xmlns:r="http://schemas.openxmlformats.org/officeDocument/2006/relationships" id="257" r:id="Ra33765f39d854fc3"/>
    <p:sldId xmlns:r="http://schemas.openxmlformats.org/officeDocument/2006/relationships" id="258" r:id="R742592214c414cee"/>
    <p:sldId xmlns:r="http://schemas.openxmlformats.org/officeDocument/2006/relationships" id="259" r:id="R65b2edaaba034a51"/>
    <p:sldId xmlns:r="http://schemas.openxmlformats.org/officeDocument/2006/relationships" id="260" r:id="Rc3aa999b372e4162"/>
    <p:sldId xmlns:r="http://schemas.openxmlformats.org/officeDocument/2006/relationships" id="261" r:id="R10ae1c1c55e84d89"/>
    <p:sldId xmlns:r="http://schemas.openxmlformats.org/officeDocument/2006/relationships" id="262" r:id="R94b8652ba040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0d58314c94926" /><Relationship Type="http://schemas.openxmlformats.org/officeDocument/2006/relationships/slide" Target="/ppt/slides/slide1.xml" Id="R1b380e73685644a7" /><Relationship Type="http://schemas.openxmlformats.org/officeDocument/2006/relationships/slide" Target="/ppt/slides/slide2.xml" Id="Ra33765f39d854fc3" /><Relationship Type="http://schemas.openxmlformats.org/officeDocument/2006/relationships/slide" Target="/ppt/slides/slide3.xml" Id="R742592214c414cee" /><Relationship Type="http://schemas.openxmlformats.org/officeDocument/2006/relationships/slide" Target="/ppt/slides/slide4.xml" Id="R65b2edaaba034a51" /><Relationship Type="http://schemas.openxmlformats.org/officeDocument/2006/relationships/slide" Target="/ppt/slides/slide5.xml" Id="Rc3aa999b372e4162" /><Relationship Type="http://schemas.openxmlformats.org/officeDocument/2006/relationships/slide" Target="/ppt/slides/slide6.xml" Id="R10ae1c1c55e84d89" /><Relationship Type="http://schemas.openxmlformats.org/officeDocument/2006/relationships/slide" Target="/ppt/slides/slide7.xml" Id="R94b8652ba040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9a74b87994f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85101713c4c06" /><Relationship Type="http://schemas.openxmlformats.org/officeDocument/2006/relationships/theme" Target="/ppt/slideMasters/theme/theme1.xml" Id="Rd706ee4ee29b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785101713c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6104d83e545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f8b2b2a6c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c08063ee3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b2486b0a8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628463ab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a3e881093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805cecba5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