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7c31a5b15c4a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b176d3c25a4ff8"/>
  </p:sldMasterIdLst>
  <p:sldIdLst>
    <p:sldId xmlns:r="http://schemas.openxmlformats.org/officeDocument/2006/relationships" id="256" r:id="Rd1aed9092e4a4c27"/>
    <p:sldId xmlns:r="http://schemas.openxmlformats.org/officeDocument/2006/relationships" id="257" r:id="R3e70c965d187486b"/>
    <p:sldId xmlns:r="http://schemas.openxmlformats.org/officeDocument/2006/relationships" id="258" r:id="Re12480d6be6a47da"/>
    <p:sldId xmlns:r="http://schemas.openxmlformats.org/officeDocument/2006/relationships" id="259" r:id="R8704c9980c2c4c4b"/>
    <p:sldId xmlns:r="http://schemas.openxmlformats.org/officeDocument/2006/relationships" id="260" r:id="R5bdf6279c4c04bc8"/>
    <p:sldId xmlns:r="http://schemas.openxmlformats.org/officeDocument/2006/relationships" id="261" r:id="Re00a9a41a06643d8"/>
    <p:sldId xmlns:r="http://schemas.openxmlformats.org/officeDocument/2006/relationships" id="262" r:id="R0f52c0b06d684f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b176d3c25a4ff8" /><Relationship Type="http://schemas.openxmlformats.org/officeDocument/2006/relationships/slide" Target="/ppt/slides/slide1.xml" Id="Rd1aed9092e4a4c27" /><Relationship Type="http://schemas.openxmlformats.org/officeDocument/2006/relationships/slide" Target="/ppt/slides/slide2.xml" Id="R3e70c965d187486b" /><Relationship Type="http://schemas.openxmlformats.org/officeDocument/2006/relationships/slide" Target="/ppt/slides/slide3.xml" Id="Re12480d6be6a47da" /><Relationship Type="http://schemas.openxmlformats.org/officeDocument/2006/relationships/slide" Target="/ppt/slides/slide4.xml" Id="R8704c9980c2c4c4b" /><Relationship Type="http://schemas.openxmlformats.org/officeDocument/2006/relationships/slide" Target="/ppt/slides/slide5.xml" Id="R5bdf6279c4c04bc8" /><Relationship Type="http://schemas.openxmlformats.org/officeDocument/2006/relationships/slide" Target="/ppt/slides/slide6.xml" Id="Re00a9a41a06643d8" /><Relationship Type="http://schemas.openxmlformats.org/officeDocument/2006/relationships/slide" Target="/ppt/slides/slide7.xml" Id="R0f52c0b06d684f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5a75df983b41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d5cbdd97d4f67" /><Relationship Type="http://schemas.openxmlformats.org/officeDocument/2006/relationships/theme" Target="/ppt/slideMasters/theme/theme1.xml" Id="R75d2afd943764e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5d5cbdd97d4f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515b6638784f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c0767b58c45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e4a18400e41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8e9ac487549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507eb72ae4e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2f6f15a0b41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8dfd8b92b45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AKTIVEN SKIHEIS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AKTIVEN SKIHEIS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AKTIVEN SKIHEIS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AKTIVEN SKIHEIS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AKTIVEN SKIHEIS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AKTIVEN SKIHEIS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331 785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−282 569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−499 672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−1 027 232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3 609 291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AKTIVEN SKIHEIS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STEINE KOLBJØRN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AKTIVEN SKIHEIS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Steinskvanndalsvegen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987 708 638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AKTIVEN SKIHEIS AS</a:t>
            </a:r>
          </a:p>
        </p:txBody>
      </p:sp>
    </p:spTree>
  </p:cSld>
  <p:clrMapOvr>
    <a:masterClrMapping xmlns:a="http://schemas.openxmlformats.org/drawingml/2006/main"/>
  </p:clrMapOvr>
</p:sld>
</file>