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d762fdd795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c4daceca6f4dfa"/>
  </p:sldMasterIdLst>
  <p:sldIdLst>
    <p:sldId xmlns:r="http://schemas.openxmlformats.org/officeDocument/2006/relationships" id="256" r:id="Raf155b7e766944a2"/>
    <p:sldId xmlns:r="http://schemas.openxmlformats.org/officeDocument/2006/relationships" id="257" r:id="Rbd8b1266007a4b7c"/>
    <p:sldId xmlns:r="http://schemas.openxmlformats.org/officeDocument/2006/relationships" id="258" r:id="R052027f9c9e04e1b"/>
    <p:sldId xmlns:r="http://schemas.openxmlformats.org/officeDocument/2006/relationships" id="259" r:id="R48278de73a73490d"/>
    <p:sldId xmlns:r="http://schemas.openxmlformats.org/officeDocument/2006/relationships" id="260" r:id="R879994d59ee047fd"/>
    <p:sldId xmlns:r="http://schemas.openxmlformats.org/officeDocument/2006/relationships" id="261" r:id="Rb96edf2627f1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4daceca6f4dfa" /><Relationship Type="http://schemas.openxmlformats.org/officeDocument/2006/relationships/slide" Target="/ppt/slides/slide1.xml" Id="Raf155b7e766944a2" /><Relationship Type="http://schemas.openxmlformats.org/officeDocument/2006/relationships/slide" Target="/ppt/slides/slide2.xml" Id="Rbd8b1266007a4b7c" /><Relationship Type="http://schemas.openxmlformats.org/officeDocument/2006/relationships/slide" Target="/ppt/slides/slide3.xml" Id="R052027f9c9e04e1b" /><Relationship Type="http://schemas.openxmlformats.org/officeDocument/2006/relationships/slide" Target="/ppt/slides/slide4.xml" Id="R48278de73a73490d" /><Relationship Type="http://schemas.openxmlformats.org/officeDocument/2006/relationships/slide" Target="/ppt/slides/slide5.xml" Id="R879994d59ee047fd" /><Relationship Type="http://schemas.openxmlformats.org/officeDocument/2006/relationships/slide" Target="/ppt/slides/slide6.xml" Id="Rb96edf2627f1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9bd00ca3b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ceb029918489d" /><Relationship Type="http://schemas.openxmlformats.org/officeDocument/2006/relationships/theme" Target="/ppt/slideMasters/theme/theme1.xml" Id="R154b44872f45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ceb029918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9b19d78a9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d03070fd6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019c25474f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72b47d38c4c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4d9e2b4141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eb31223e3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HSE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510 240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1 051 861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987 707 623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HSE NORWAY AS</a:t>
            </a:r>
          </a:p>
        </p:txBody>
      </p:sp>
    </p:spTree>
  </p:cSld>
  <p:clrMapOvr>
    <a:masterClrMapping xmlns:a="http://schemas.openxmlformats.org/drawingml/2006/main"/>
  </p:clrMapOvr>
</p:sld>
</file>