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3628d1751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2f484af1d34a3a"/>
  </p:sldMasterIdLst>
  <p:sldIdLst>
    <p:sldId xmlns:r="http://schemas.openxmlformats.org/officeDocument/2006/relationships" id="256" r:id="R6f671e3764014d2f"/>
    <p:sldId xmlns:r="http://schemas.openxmlformats.org/officeDocument/2006/relationships" id="257" r:id="R5032ca9c11da48c3"/>
    <p:sldId xmlns:r="http://schemas.openxmlformats.org/officeDocument/2006/relationships" id="258" r:id="R8ee5f87613014026"/>
    <p:sldId xmlns:r="http://schemas.openxmlformats.org/officeDocument/2006/relationships" id="259" r:id="R05519306c2834cd4"/>
    <p:sldId xmlns:r="http://schemas.openxmlformats.org/officeDocument/2006/relationships" id="260" r:id="R75e6bcca9093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f484af1d34a3a" /><Relationship Type="http://schemas.openxmlformats.org/officeDocument/2006/relationships/slide" Target="/ppt/slides/slide1.xml" Id="R6f671e3764014d2f" /><Relationship Type="http://schemas.openxmlformats.org/officeDocument/2006/relationships/slide" Target="/ppt/slides/slide2.xml" Id="R5032ca9c11da48c3" /><Relationship Type="http://schemas.openxmlformats.org/officeDocument/2006/relationships/slide" Target="/ppt/slides/slide3.xml" Id="R8ee5f87613014026" /><Relationship Type="http://schemas.openxmlformats.org/officeDocument/2006/relationships/slide" Target="/ppt/slides/slide4.xml" Id="R05519306c2834cd4" /><Relationship Type="http://schemas.openxmlformats.org/officeDocument/2006/relationships/slide" Target="/ppt/slides/slide5.xml" Id="R75e6bcca9093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90958e0774d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babb60d54579" /><Relationship Type="http://schemas.openxmlformats.org/officeDocument/2006/relationships/theme" Target="/ppt/slideMasters/theme/theme1.xml" Id="R321c6832ae2e47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8babb60d5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4918f2bf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5f48d05a6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7db698a95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33f9c275d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f67bf83d6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BE-WI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BE-WI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BE-WI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BE-WI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BE-WI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BE-WI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987 694 882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BE-WI DESIGN AS</a:t>
            </a:r>
          </a:p>
        </p:txBody>
      </p:sp>
    </p:spTree>
  </p:cSld>
  <p:clrMapOvr>
    <a:masterClrMapping xmlns:a="http://schemas.openxmlformats.org/drawingml/2006/main"/>
  </p:clrMapOvr>
</p:sld>
</file>