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a04f73a6d46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3a9d936274229"/>
  </p:sldMasterIdLst>
  <p:sldIdLst>
    <p:sldId xmlns:r="http://schemas.openxmlformats.org/officeDocument/2006/relationships" id="256" r:id="R118f1c4d0b604faf"/>
    <p:sldId xmlns:r="http://schemas.openxmlformats.org/officeDocument/2006/relationships" id="257" r:id="Ra562d7ef838843a9"/>
    <p:sldId xmlns:r="http://schemas.openxmlformats.org/officeDocument/2006/relationships" id="258" r:id="Rc8f2d7b7e1414d9b"/>
    <p:sldId xmlns:r="http://schemas.openxmlformats.org/officeDocument/2006/relationships" id="259" r:id="R3d61f3b82bd54e35"/>
    <p:sldId xmlns:r="http://schemas.openxmlformats.org/officeDocument/2006/relationships" id="260" r:id="Rc67200db069a42d9"/>
    <p:sldId xmlns:r="http://schemas.openxmlformats.org/officeDocument/2006/relationships" id="261" r:id="Rccfcb96c9564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3a9d936274229" /><Relationship Type="http://schemas.openxmlformats.org/officeDocument/2006/relationships/slide" Target="/ppt/slides/slide1.xml" Id="R118f1c4d0b604faf" /><Relationship Type="http://schemas.openxmlformats.org/officeDocument/2006/relationships/slide" Target="/ppt/slides/slide2.xml" Id="Ra562d7ef838843a9" /><Relationship Type="http://schemas.openxmlformats.org/officeDocument/2006/relationships/slide" Target="/ppt/slides/slide3.xml" Id="Rc8f2d7b7e1414d9b" /><Relationship Type="http://schemas.openxmlformats.org/officeDocument/2006/relationships/slide" Target="/ppt/slides/slide4.xml" Id="R3d61f3b82bd54e35" /><Relationship Type="http://schemas.openxmlformats.org/officeDocument/2006/relationships/slide" Target="/ppt/slides/slide5.xml" Id="Rc67200db069a42d9" /><Relationship Type="http://schemas.openxmlformats.org/officeDocument/2006/relationships/slide" Target="/ppt/slides/slide6.xml" Id="Rccfcb96c9564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9da63ff054d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218da0fe84968" /><Relationship Type="http://schemas.openxmlformats.org/officeDocument/2006/relationships/theme" Target="/ppt/slideMasters/theme/theme1.xml" Id="R22c5917ad60e4f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8218da0fe8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3acd88d6b45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a09a08e32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99fdb47db43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de24d4fc2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b631aab2c4a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204bb853b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