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c08e5245b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759745e59343d0"/>
  </p:sldMasterIdLst>
  <p:sldIdLst>
    <p:sldId xmlns:r="http://schemas.openxmlformats.org/officeDocument/2006/relationships" id="256" r:id="R8908c83b29694417"/>
    <p:sldId xmlns:r="http://schemas.openxmlformats.org/officeDocument/2006/relationships" id="257" r:id="Rd4a3bc69e42541d4"/>
    <p:sldId xmlns:r="http://schemas.openxmlformats.org/officeDocument/2006/relationships" id="258" r:id="Rd475710fde494b6a"/>
    <p:sldId xmlns:r="http://schemas.openxmlformats.org/officeDocument/2006/relationships" id="259" r:id="R83156923512c40c9"/>
    <p:sldId xmlns:r="http://schemas.openxmlformats.org/officeDocument/2006/relationships" id="260" r:id="Rbe5fc9f5efbb4a9e"/>
    <p:sldId xmlns:r="http://schemas.openxmlformats.org/officeDocument/2006/relationships" id="261" r:id="Rd2095e1f7aec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59745e59343d0" /><Relationship Type="http://schemas.openxmlformats.org/officeDocument/2006/relationships/slide" Target="/ppt/slides/slide1.xml" Id="R8908c83b29694417" /><Relationship Type="http://schemas.openxmlformats.org/officeDocument/2006/relationships/slide" Target="/ppt/slides/slide2.xml" Id="Rd4a3bc69e42541d4" /><Relationship Type="http://schemas.openxmlformats.org/officeDocument/2006/relationships/slide" Target="/ppt/slides/slide3.xml" Id="Rd475710fde494b6a" /><Relationship Type="http://schemas.openxmlformats.org/officeDocument/2006/relationships/slide" Target="/ppt/slides/slide4.xml" Id="R83156923512c40c9" /><Relationship Type="http://schemas.openxmlformats.org/officeDocument/2006/relationships/slide" Target="/ppt/slides/slide5.xml" Id="Rbe5fc9f5efbb4a9e" /><Relationship Type="http://schemas.openxmlformats.org/officeDocument/2006/relationships/slide" Target="/ppt/slides/slide6.xml" Id="Rd2095e1f7aec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b90105079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2261db9642a2" /><Relationship Type="http://schemas.openxmlformats.org/officeDocument/2006/relationships/theme" Target="/ppt/slideMasters/theme/theme1.xml" Id="Rddb03bf9a155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e2261db96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29356ccbe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1f9d2c4e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2d9ff987e49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243d714ed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e80942e82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39ddef664e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