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2c22a1a0d048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41ff20357d4b66"/>
  </p:sldMasterIdLst>
  <p:sldIdLst>
    <p:sldId xmlns:r="http://schemas.openxmlformats.org/officeDocument/2006/relationships" id="256" r:id="R49ede5c074a54087"/>
    <p:sldId xmlns:r="http://schemas.openxmlformats.org/officeDocument/2006/relationships" id="257" r:id="Rc73d0cab5db648dd"/>
    <p:sldId xmlns:r="http://schemas.openxmlformats.org/officeDocument/2006/relationships" id="258" r:id="Rb6b85b9b0639490b"/>
    <p:sldId xmlns:r="http://schemas.openxmlformats.org/officeDocument/2006/relationships" id="259" r:id="R36ffda97aa8049c9"/>
    <p:sldId xmlns:r="http://schemas.openxmlformats.org/officeDocument/2006/relationships" id="260" r:id="R40bea5725b9047d4"/>
    <p:sldId xmlns:r="http://schemas.openxmlformats.org/officeDocument/2006/relationships" id="261" r:id="Ra4801fa0d86a4906"/>
    <p:sldId xmlns:r="http://schemas.openxmlformats.org/officeDocument/2006/relationships" id="262" r:id="R639907fd15b941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41ff20357d4b66" /><Relationship Type="http://schemas.openxmlformats.org/officeDocument/2006/relationships/slide" Target="/ppt/slides/slide1.xml" Id="R49ede5c074a54087" /><Relationship Type="http://schemas.openxmlformats.org/officeDocument/2006/relationships/slide" Target="/ppt/slides/slide2.xml" Id="Rc73d0cab5db648dd" /><Relationship Type="http://schemas.openxmlformats.org/officeDocument/2006/relationships/slide" Target="/ppt/slides/slide3.xml" Id="Rb6b85b9b0639490b" /><Relationship Type="http://schemas.openxmlformats.org/officeDocument/2006/relationships/slide" Target="/ppt/slides/slide4.xml" Id="R36ffda97aa8049c9" /><Relationship Type="http://schemas.openxmlformats.org/officeDocument/2006/relationships/slide" Target="/ppt/slides/slide5.xml" Id="R40bea5725b9047d4" /><Relationship Type="http://schemas.openxmlformats.org/officeDocument/2006/relationships/slide" Target="/ppt/slides/slide6.xml" Id="Ra4801fa0d86a4906" /><Relationship Type="http://schemas.openxmlformats.org/officeDocument/2006/relationships/slide" Target="/ppt/slides/slide7.xml" Id="R639907fd15b941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61b13a9b6b4c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c0a462ea24cb4" /><Relationship Type="http://schemas.openxmlformats.org/officeDocument/2006/relationships/theme" Target="/ppt/slideMasters/theme/theme1.xml" Id="R92a4c1df66644d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6c0a462ea24c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bea7889f644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f8a25cdf440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f2b73aeb045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84de9440d4b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5ee5acd9944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11b628b5645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8523b2a0f4b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HORNEBERG GÅRD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HORNEBERG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HORNEBERG GÅRD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HORNEBERG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HORNEBERG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HORNEBERG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2 892 886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1 273 468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−440 678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−5 894 819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22 615 922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HORNEBERG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HORNEBERG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HORNEBERG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Hornebergvegen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84 40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bjorn.karlsen@hornebergbygg.no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WWW.frostentreprenor.no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987 667 702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HORNEBERG GÅRD AS</a:t>
            </a:r>
          </a:p>
        </p:txBody>
      </p:sp>
    </p:spTree>
  </p:cSld>
  <p:clrMapOvr>
    <a:masterClrMapping xmlns:a="http://schemas.openxmlformats.org/drawingml/2006/main"/>
  </p:clrMapOvr>
</p:sld>
</file>