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8a5e26117f4f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34d4310ef4f06"/>
  </p:sldMasterIdLst>
  <p:sldIdLst>
    <p:sldId xmlns:r="http://schemas.openxmlformats.org/officeDocument/2006/relationships" id="256" r:id="Rdee5fb161a414f42"/>
    <p:sldId xmlns:r="http://schemas.openxmlformats.org/officeDocument/2006/relationships" id="257" r:id="R38b91ca05f2d421b"/>
    <p:sldId xmlns:r="http://schemas.openxmlformats.org/officeDocument/2006/relationships" id="258" r:id="R70a9f3bcff73426f"/>
    <p:sldId xmlns:r="http://schemas.openxmlformats.org/officeDocument/2006/relationships" id="259" r:id="R9f562aacfadb4fcf"/>
    <p:sldId xmlns:r="http://schemas.openxmlformats.org/officeDocument/2006/relationships" id="260" r:id="R8c016b5eb8f146b8"/>
    <p:sldId xmlns:r="http://schemas.openxmlformats.org/officeDocument/2006/relationships" id="261" r:id="R8a6a921b53234c03"/>
    <p:sldId xmlns:r="http://schemas.openxmlformats.org/officeDocument/2006/relationships" id="262" r:id="Re9d530c721de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34d4310ef4f06" /><Relationship Type="http://schemas.openxmlformats.org/officeDocument/2006/relationships/slide" Target="/ppt/slides/slide1.xml" Id="Rdee5fb161a414f42" /><Relationship Type="http://schemas.openxmlformats.org/officeDocument/2006/relationships/slide" Target="/ppt/slides/slide2.xml" Id="R38b91ca05f2d421b" /><Relationship Type="http://schemas.openxmlformats.org/officeDocument/2006/relationships/slide" Target="/ppt/slides/slide3.xml" Id="R70a9f3bcff73426f" /><Relationship Type="http://schemas.openxmlformats.org/officeDocument/2006/relationships/slide" Target="/ppt/slides/slide4.xml" Id="R9f562aacfadb4fcf" /><Relationship Type="http://schemas.openxmlformats.org/officeDocument/2006/relationships/slide" Target="/ppt/slides/slide5.xml" Id="R8c016b5eb8f146b8" /><Relationship Type="http://schemas.openxmlformats.org/officeDocument/2006/relationships/slide" Target="/ppt/slides/slide6.xml" Id="R8a6a921b53234c03" /><Relationship Type="http://schemas.openxmlformats.org/officeDocument/2006/relationships/slide" Target="/ppt/slides/slide7.xml" Id="Re9d530c721de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de90ba66540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78b0084134975" /><Relationship Type="http://schemas.openxmlformats.org/officeDocument/2006/relationships/theme" Target="/ppt/slideMasters/theme/theme1.xml" Id="R6ea66c554c3b49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78b00841349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df5bf83e746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d6415151e45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c4149621941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2a0d100cd4b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41b43ced645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cae90d2734b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c9685542c4a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VERFTSGATA 5 MOLDE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5 MOLDE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24 611 013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Nøisomhed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6405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20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987 664 355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