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88c68967c544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4a4ffed654498b"/>
  </p:sldMasterIdLst>
  <p:sldIdLst>
    <p:sldId xmlns:r="http://schemas.openxmlformats.org/officeDocument/2006/relationships" id="256" r:id="R7a265e2ad97444f1"/>
    <p:sldId xmlns:r="http://schemas.openxmlformats.org/officeDocument/2006/relationships" id="257" r:id="Rfb9ecf398e28498a"/>
    <p:sldId xmlns:r="http://schemas.openxmlformats.org/officeDocument/2006/relationships" id="258" r:id="R23865520cd6e47b5"/>
    <p:sldId xmlns:r="http://schemas.openxmlformats.org/officeDocument/2006/relationships" id="259" r:id="R8db2804d0a644376"/>
    <p:sldId xmlns:r="http://schemas.openxmlformats.org/officeDocument/2006/relationships" id="260" r:id="R245136570e82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a4ffed654498b" /><Relationship Type="http://schemas.openxmlformats.org/officeDocument/2006/relationships/slide" Target="/ppt/slides/slide1.xml" Id="R7a265e2ad97444f1" /><Relationship Type="http://schemas.openxmlformats.org/officeDocument/2006/relationships/slide" Target="/ppt/slides/slide2.xml" Id="Rfb9ecf398e28498a" /><Relationship Type="http://schemas.openxmlformats.org/officeDocument/2006/relationships/slide" Target="/ppt/slides/slide3.xml" Id="R23865520cd6e47b5" /><Relationship Type="http://schemas.openxmlformats.org/officeDocument/2006/relationships/slide" Target="/ppt/slides/slide4.xml" Id="R8db2804d0a644376" /><Relationship Type="http://schemas.openxmlformats.org/officeDocument/2006/relationships/slide" Target="/ppt/slides/slide5.xml" Id="R245136570e82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fda660ef440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a918a5d584b62" /><Relationship Type="http://schemas.openxmlformats.org/officeDocument/2006/relationships/theme" Target="/ppt/slideMasters/theme/theme1.xml" Id="R40be1ee4711b45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ca918a5d58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031977c6a45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8e793650e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d207b22e3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a48f92249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bd8bcd26642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