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ea2cf9d1b8b42f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e96560b8a9d4af2"/>
  </p:sldMasterIdLst>
  <p:sldIdLst>
    <p:sldId xmlns:r="http://schemas.openxmlformats.org/officeDocument/2006/relationships" id="256" r:id="R5777c0d6a2ab4e07"/>
    <p:sldId xmlns:r="http://schemas.openxmlformats.org/officeDocument/2006/relationships" id="257" r:id="R69be95a8462641cb"/>
    <p:sldId xmlns:r="http://schemas.openxmlformats.org/officeDocument/2006/relationships" id="258" r:id="Re73e306463a74ee9"/>
    <p:sldId xmlns:r="http://schemas.openxmlformats.org/officeDocument/2006/relationships" id="259" r:id="Rda95578d91b94cee"/>
    <p:sldId xmlns:r="http://schemas.openxmlformats.org/officeDocument/2006/relationships" id="260" r:id="Rc13fac944f7f4e8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e96560b8a9d4af2" /><Relationship Type="http://schemas.openxmlformats.org/officeDocument/2006/relationships/slide" Target="/ppt/slides/slide1.xml" Id="R5777c0d6a2ab4e07" /><Relationship Type="http://schemas.openxmlformats.org/officeDocument/2006/relationships/slide" Target="/ppt/slides/slide2.xml" Id="R69be95a8462641cb" /><Relationship Type="http://schemas.openxmlformats.org/officeDocument/2006/relationships/slide" Target="/ppt/slides/slide3.xml" Id="Re73e306463a74ee9" /><Relationship Type="http://schemas.openxmlformats.org/officeDocument/2006/relationships/slide" Target="/ppt/slides/slide4.xml" Id="Rda95578d91b94cee" /><Relationship Type="http://schemas.openxmlformats.org/officeDocument/2006/relationships/slide" Target="/ppt/slides/slide5.xml" Id="Rc13fac944f7f4e8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5f29ce4e6cc48d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5c5735b9f44bcb" /><Relationship Type="http://schemas.openxmlformats.org/officeDocument/2006/relationships/theme" Target="/ppt/slideMasters/theme/theme1.xml" Id="R4105c328a8184b4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b5c5735b9f44bc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681ea824f94d2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958880c3e1463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f84d0f38ec461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ddfbaeafb74d3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06910c5e204fe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ANTALYA TYRKISK &amp; INDONESISK MAT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ANTALYA TYRKISK &amp; INDONESISK MAT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ANTALYA TYRKISK &amp; INDONESISK MAT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ANTALYA TYRKISK &amp; INDONESISK MAT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ANTALYA TYRKISK &amp; INDONESISK MAT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ANTALYA TYRKISK &amp; INDONESISK MAT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987 660 708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ANTALYA TYRKISK &amp; INDONESISK MAT AS</a:t>
            </a:r>
          </a:p>
        </p:txBody>
      </p:sp>
    </p:spTree>
  </p:cSld>
  <p:clrMapOvr>
    <a:masterClrMapping xmlns:a="http://schemas.openxmlformats.org/drawingml/2006/main"/>
  </p:clrMapOvr>
</p:sld>
</file>