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75a26d79d4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ff784452944d78"/>
  </p:sldMasterIdLst>
  <p:sldIdLst>
    <p:sldId xmlns:r="http://schemas.openxmlformats.org/officeDocument/2006/relationships" id="256" r:id="R80149ea374db467b"/>
    <p:sldId xmlns:r="http://schemas.openxmlformats.org/officeDocument/2006/relationships" id="257" r:id="R7fa55f6a9d8b455e"/>
    <p:sldId xmlns:r="http://schemas.openxmlformats.org/officeDocument/2006/relationships" id="258" r:id="R7991b3db5caf4d7d"/>
    <p:sldId xmlns:r="http://schemas.openxmlformats.org/officeDocument/2006/relationships" id="259" r:id="Re2e727081cb247ef"/>
    <p:sldId xmlns:r="http://schemas.openxmlformats.org/officeDocument/2006/relationships" id="260" r:id="R795f144a8b224c7b"/>
    <p:sldId xmlns:r="http://schemas.openxmlformats.org/officeDocument/2006/relationships" id="261" r:id="Rf4635f16c8ab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f784452944d78" /><Relationship Type="http://schemas.openxmlformats.org/officeDocument/2006/relationships/slide" Target="/ppt/slides/slide1.xml" Id="R80149ea374db467b" /><Relationship Type="http://schemas.openxmlformats.org/officeDocument/2006/relationships/slide" Target="/ppt/slides/slide2.xml" Id="R7fa55f6a9d8b455e" /><Relationship Type="http://schemas.openxmlformats.org/officeDocument/2006/relationships/slide" Target="/ppt/slides/slide3.xml" Id="R7991b3db5caf4d7d" /><Relationship Type="http://schemas.openxmlformats.org/officeDocument/2006/relationships/slide" Target="/ppt/slides/slide4.xml" Id="Re2e727081cb247ef" /><Relationship Type="http://schemas.openxmlformats.org/officeDocument/2006/relationships/slide" Target="/ppt/slides/slide5.xml" Id="R795f144a8b224c7b" /><Relationship Type="http://schemas.openxmlformats.org/officeDocument/2006/relationships/slide" Target="/ppt/slides/slide6.xml" Id="Rf4635f16c8ab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3fd14ff39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98f9f96094036" /><Relationship Type="http://schemas.openxmlformats.org/officeDocument/2006/relationships/theme" Target="/ppt/slideMasters/theme/theme1.xml" Id="Rfab5791e3b95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98f9f9609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46f94feae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11df4b47342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4b0a9d6b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d24c0a513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a5689e4e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222917447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