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f8f8ff27044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01262aa6c4138"/>
  </p:sldMasterIdLst>
  <p:sldIdLst>
    <p:sldId xmlns:r="http://schemas.openxmlformats.org/officeDocument/2006/relationships" id="256" r:id="R3910404e8435451a"/>
    <p:sldId xmlns:r="http://schemas.openxmlformats.org/officeDocument/2006/relationships" id="257" r:id="Rf5a7fef629104501"/>
    <p:sldId xmlns:r="http://schemas.openxmlformats.org/officeDocument/2006/relationships" id="258" r:id="R0f39977c4a4c42ac"/>
    <p:sldId xmlns:r="http://schemas.openxmlformats.org/officeDocument/2006/relationships" id="259" r:id="Rb98a72c318344fd3"/>
    <p:sldId xmlns:r="http://schemas.openxmlformats.org/officeDocument/2006/relationships" id="260" r:id="Re0f1dd4af27a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01262aa6c4138" /><Relationship Type="http://schemas.openxmlformats.org/officeDocument/2006/relationships/slide" Target="/ppt/slides/slide1.xml" Id="R3910404e8435451a" /><Relationship Type="http://schemas.openxmlformats.org/officeDocument/2006/relationships/slide" Target="/ppt/slides/slide2.xml" Id="Rf5a7fef629104501" /><Relationship Type="http://schemas.openxmlformats.org/officeDocument/2006/relationships/slide" Target="/ppt/slides/slide3.xml" Id="R0f39977c4a4c42ac" /><Relationship Type="http://schemas.openxmlformats.org/officeDocument/2006/relationships/slide" Target="/ppt/slides/slide4.xml" Id="Rb98a72c318344fd3" /><Relationship Type="http://schemas.openxmlformats.org/officeDocument/2006/relationships/slide" Target="/ppt/slides/slide5.xml" Id="Re0f1dd4af27a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027411448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4dd59e10b4e79" /><Relationship Type="http://schemas.openxmlformats.org/officeDocument/2006/relationships/theme" Target="/ppt/slideMasters/theme/theme1.xml" Id="R0847b94b66d44c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4dd59e10b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149376933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03dbfc180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8552a3cc6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f482a1c9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6e74ef3f0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987 653 094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MARINE AS</a:t>
            </a:r>
          </a:p>
        </p:txBody>
      </p:sp>
    </p:spTree>
  </p:cSld>
  <p:clrMapOvr>
    <a:masterClrMapping xmlns:a="http://schemas.openxmlformats.org/drawingml/2006/main"/>
  </p:clrMapOvr>
</p:sld>
</file>