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132e159389844e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1d3b6de19734f6f"/>
  </p:sldMasterIdLst>
  <p:sldIdLst>
    <p:sldId xmlns:r="http://schemas.openxmlformats.org/officeDocument/2006/relationships" id="256" r:id="R21b01e8e4d374b67"/>
    <p:sldId xmlns:r="http://schemas.openxmlformats.org/officeDocument/2006/relationships" id="257" r:id="R2f7ba48eae464d4d"/>
    <p:sldId xmlns:r="http://schemas.openxmlformats.org/officeDocument/2006/relationships" id="258" r:id="Rba2ef66d6a9c4705"/>
    <p:sldId xmlns:r="http://schemas.openxmlformats.org/officeDocument/2006/relationships" id="259" r:id="R7de9b18597b94979"/>
    <p:sldId xmlns:r="http://schemas.openxmlformats.org/officeDocument/2006/relationships" id="260" r:id="Rf2cc807ac44a4bc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1d3b6de19734f6f" /><Relationship Type="http://schemas.openxmlformats.org/officeDocument/2006/relationships/slide" Target="/ppt/slides/slide1.xml" Id="R21b01e8e4d374b67" /><Relationship Type="http://schemas.openxmlformats.org/officeDocument/2006/relationships/slide" Target="/ppt/slides/slide2.xml" Id="R2f7ba48eae464d4d" /><Relationship Type="http://schemas.openxmlformats.org/officeDocument/2006/relationships/slide" Target="/ppt/slides/slide3.xml" Id="Rba2ef66d6a9c4705" /><Relationship Type="http://schemas.openxmlformats.org/officeDocument/2006/relationships/slide" Target="/ppt/slides/slide4.xml" Id="R7de9b18597b94979" /><Relationship Type="http://schemas.openxmlformats.org/officeDocument/2006/relationships/slide" Target="/ppt/slides/slide5.xml" Id="Rf2cc807ac44a4bc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91bed2969e452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009196f9794735" /><Relationship Type="http://schemas.openxmlformats.org/officeDocument/2006/relationships/theme" Target="/ppt/slideMasters/theme/theme1.xml" Id="R90ab889163fc457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2009196f979473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9231e6c3234d6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f6b1a80c3d408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23513f2fa8437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ce7fa199e343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d22f5975a746c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G-SPORT CITY NORD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CITY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G-SPORT CITY NORD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CITY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CITY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CITY NORD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987 647 639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G-SPORT CITY NORD AS</a:t>
            </a:r>
          </a:p>
        </p:txBody>
      </p:sp>
    </p:spTree>
  </p:cSld>
  <p:clrMapOvr>
    <a:masterClrMapping xmlns:a="http://schemas.openxmlformats.org/drawingml/2006/main"/>
  </p:clrMapOvr>
</p:sld>
</file>