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aea96231cf4a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7f01ce144a4bff"/>
  </p:sldMasterIdLst>
  <p:sldIdLst>
    <p:sldId xmlns:r="http://schemas.openxmlformats.org/officeDocument/2006/relationships" id="256" r:id="Re6c23ec68c804dd9"/>
    <p:sldId xmlns:r="http://schemas.openxmlformats.org/officeDocument/2006/relationships" id="257" r:id="R3f973ff6791945a4"/>
    <p:sldId xmlns:r="http://schemas.openxmlformats.org/officeDocument/2006/relationships" id="258" r:id="R7531bfbbe3a64e37"/>
    <p:sldId xmlns:r="http://schemas.openxmlformats.org/officeDocument/2006/relationships" id="259" r:id="R37afe6359eb24707"/>
    <p:sldId xmlns:r="http://schemas.openxmlformats.org/officeDocument/2006/relationships" id="260" r:id="R928e909440054f21"/>
    <p:sldId xmlns:r="http://schemas.openxmlformats.org/officeDocument/2006/relationships" id="261" r:id="Rc1b37cb8ad024200"/>
    <p:sldId xmlns:r="http://schemas.openxmlformats.org/officeDocument/2006/relationships" id="262" r:id="R746441c151af4f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f01ce144a4bff" /><Relationship Type="http://schemas.openxmlformats.org/officeDocument/2006/relationships/slide" Target="/ppt/slides/slide1.xml" Id="Re6c23ec68c804dd9" /><Relationship Type="http://schemas.openxmlformats.org/officeDocument/2006/relationships/slide" Target="/ppt/slides/slide2.xml" Id="R3f973ff6791945a4" /><Relationship Type="http://schemas.openxmlformats.org/officeDocument/2006/relationships/slide" Target="/ppt/slides/slide3.xml" Id="R7531bfbbe3a64e37" /><Relationship Type="http://schemas.openxmlformats.org/officeDocument/2006/relationships/slide" Target="/ppt/slides/slide4.xml" Id="R37afe6359eb24707" /><Relationship Type="http://schemas.openxmlformats.org/officeDocument/2006/relationships/slide" Target="/ppt/slides/slide5.xml" Id="R928e909440054f21" /><Relationship Type="http://schemas.openxmlformats.org/officeDocument/2006/relationships/slide" Target="/ppt/slides/slide6.xml" Id="Rc1b37cb8ad024200" /><Relationship Type="http://schemas.openxmlformats.org/officeDocument/2006/relationships/slide" Target="/ppt/slides/slide7.xml" Id="R746441c151af4f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325ffead24d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272eba6cb43a7" /><Relationship Type="http://schemas.openxmlformats.org/officeDocument/2006/relationships/theme" Target="/ppt/slideMasters/theme/theme1.xml" Id="Rdadbd3cb59bc4b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a272eba6cb43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d52b372eb4c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cf2dd155c48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501ba317d46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aecec91f843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d6131d9ae45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d885afd8a49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4f966acc54d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FH -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FH -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36 903 838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34 678 295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34 329 733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242 236 845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246 686 428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OLAV HESTNESS  –  43,1 %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MARGRETHE HESTNESS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ANNE-LISE TJØSTHEIM HESTNESS  –  16,4 %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MARGRETHE HESTNESS  –  15,7 %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 O Hestness, Stasjonsveien 20E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987 634 812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