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1d1f66d8eb49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8ab1cda5e44da8"/>
  </p:sldMasterIdLst>
  <p:sldIdLst>
    <p:sldId xmlns:r="http://schemas.openxmlformats.org/officeDocument/2006/relationships" id="256" r:id="Raf5b9adca33c4d31"/>
    <p:sldId xmlns:r="http://schemas.openxmlformats.org/officeDocument/2006/relationships" id="257" r:id="R6d742135299f451d"/>
    <p:sldId xmlns:r="http://schemas.openxmlformats.org/officeDocument/2006/relationships" id="258" r:id="Rb9d5419417d947f6"/>
    <p:sldId xmlns:r="http://schemas.openxmlformats.org/officeDocument/2006/relationships" id="259" r:id="R93b87328c3be49f0"/>
    <p:sldId xmlns:r="http://schemas.openxmlformats.org/officeDocument/2006/relationships" id="260" r:id="Rff7b1dfa49e34cf7"/>
    <p:sldId xmlns:r="http://schemas.openxmlformats.org/officeDocument/2006/relationships" id="261" r:id="R0d2e2084b7da4bec"/>
    <p:sldId xmlns:r="http://schemas.openxmlformats.org/officeDocument/2006/relationships" id="262" r:id="R3f922a73f0fc4e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ab1cda5e44da8" /><Relationship Type="http://schemas.openxmlformats.org/officeDocument/2006/relationships/slide" Target="/ppt/slides/slide1.xml" Id="Raf5b9adca33c4d31" /><Relationship Type="http://schemas.openxmlformats.org/officeDocument/2006/relationships/slide" Target="/ppt/slides/slide2.xml" Id="R6d742135299f451d" /><Relationship Type="http://schemas.openxmlformats.org/officeDocument/2006/relationships/slide" Target="/ppt/slides/slide3.xml" Id="Rb9d5419417d947f6" /><Relationship Type="http://schemas.openxmlformats.org/officeDocument/2006/relationships/slide" Target="/ppt/slides/slide4.xml" Id="R93b87328c3be49f0" /><Relationship Type="http://schemas.openxmlformats.org/officeDocument/2006/relationships/slide" Target="/ppt/slides/slide5.xml" Id="Rff7b1dfa49e34cf7" /><Relationship Type="http://schemas.openxmlformats.org/officeDocument/2006/relationships/slide" Target="/ppt/slides/slide6.xml" Id="R0d2e2084b7da4bec" /><Relationship Type="http://schemas.openxmlformats.org/officeDocument/2006/relationships/slide" Target="/ppt/slides/slide7.xml" Id="R3f922a73f0fc4e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12d232d7d46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0d497e71f4e19" /><Relationship Type="http://schemas.openxmlformats.org/officeDocument/2006/relationships/theme" Target="/ppt/slideMasters/theme/theme1.xml" Id="R28176cc15c8c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c0d497e71f4e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4894393de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24962b1704e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a789f2c8c40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4148fc32d46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a0312d20147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a7f397c5542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0766b70aa49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MACCI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MACCI 1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24 534 310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TOM ROGER  –  46,6 %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LIV SKAGEN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TORBEN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tom@macci.no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