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2220ed8aff49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77131f4527458a"/>
  </p:sldMasterIdLst>
  <p:sldIdLst>
    <p:sldId xmlns:r="http://schemas.openxmlformats.org/officeDocument/2006/relationships" id="256" r:id="Rcb0b45425daf4f49"/>
    <p:sldId xmlns:r="http://schemas.openxmlformats.org/officeDocument/2006/relationships" id="257" r:id="R2ed8f375640048fe"/>
    <p:sldId xmlns:r="http://schemas.openxmlformats.org/officeDocument/2006/relationships" id="258" r:id="R5992ad87c9f54886"/>
    <p:sldId xmlns:r="http://schemas.openxmlformats.org/officeDocument/2006/relationships" id="259" r:id="R42e0099a6f0347af"/>
    <p:sldId xmlns:r="http://schemas.openxmlformats.org/officeDocument/2006/relationships" id="260" r:id="R67c61254da734cdc"/>
    <p:sldId xmlns:r="http://schemas.openxmlformats.org/officeDocument/2006/relationships" id="261" r:id="R5180525097ef4ef8"/>
    <p:sldId xmlns:r="http://schemas.openxmlformats.org/officeDocument/2006/relationships" id="262" r:id="Rb6ef6276f64f4e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77131f4527458a" /><Relationship Type="http://schemas.openxmlformats.org/officeDocument/2006/relationships/slide" Target="/ppt/slides/slide1.xml" Id="Rcb0b45425daf4f49" /><Relationship Type="http://schemas.openxmlformats.org/officeDocument/2006/relationships/slide" Target="/ppt/slides/slide2.xml" Id="R2ed8f375640048fe" /><Relationship Type="http://schemas.openxmlformats.org/officeDocument/2006/relationships/slide" Target="/ppt/slides/slide3.xml" Id="R5992ad87c9f54886" /><Relationship Type="http://schemas.openxmlformats.org/officeDocument/2006/relationships/slide" Target="/ppt/slides/slide4.xml" Id="R42e0099a6f0347af" /><Relationship Type="http://schemas.openxmlformats.org/officeDocument/2006/relationships/slide" Target="/ppt/slides/slide5.xml" Id="R67c61254da734cdc" /><Relationship Type="http://schemas.openxmlformats.org/officeDocument/2006/relationships/slide" Target="/ppt/slides/slide6.xml" Id="R5180525097ef4ef8" /><Relationship Type="http://schemas.openxmlformats.org/officeDocument/2006/relationships/slide" Target="/ppt/slides/slide7.xml" Id="Rb6ef6276f64f4e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693e92ce647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7ed1b19b94f2b" /><Relationship Type="http://schemas.openxmlformats.org/officeDocument/2006/relationships/theme" Target="/ppt/slideMasters/theme/theme1.xml" Id="Rb9911aa5fb5e4b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27ed1b19b94f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9322ba13f47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0eadefbed47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3481711f549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cd3fccf134e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2fc54ad59a44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e8158389c4a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0d8ce172e4d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 HOLDING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−908 766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54 786 073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159 901 406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160 401 225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EGER HOLROYD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Skallumhagen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987 633 239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HOLDING AS</a:t>
            </a:r>
          </a:p>
        </p:txBody>
      </p:sp>
    </p:spTree>
  </p:cSld>
  <p:clrMapOvr>
    <a:masterClrMapping xmlns:a="http://schemas.openxmlformats.org/drawingml/2006/main"/>
  </p:clrMapOvr>
</p:sld>
</file>