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074fc0f90e45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883773c25e48a0"/>
  </p:sldMasterIdLst>
  <p:sldIdLst>
    <p:sldId xmlns:r="http://schemas.openxmlformats.org/officeDocument/2006/relationships" id="256" r:id="R68994fb3332648d3"/>
    <p:sldId xmlns:r="http://schemas.openxmlformats.org/officeDocument/2006/relationships" id="257" r:id="R10ee09e25652444b"/>
    <p:sldId xmlns:r="http://schemas.openxmlformats.org/officeDocument/2006/relationships" id="258" r:id="R83da8620a30a4a78"/>
    <p:sldId xmlns:r="http://schemas.openxmlformats.org/officeDocument/2006/relationships" id="259" r:id="Rc6db0ce968ad4890"/>
    <p:sldId xmlns:r="http://schemas.openxmlformats.org/officeDocument/2006/relationships" id="260" r:id="R444dddb6727e48f2"/>
    <p:sldId xmlns:r="http://schemas.openxmlformats.org/officeDocument/2006/relationships" id="261" r:id="R1ed982ef8f794d00"/>
    <p:sldId xmlns:r="http://schemas.openxmlformats.org/officeDocument/2006/relationships" id="262" r:id="R51db3ba8eff04f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883773c25e48a0" /><Relationship Type="http://schemas.openxmlformats.org/officeDocument/2006/relationships/slide" Target="/ppt/slides/slide1.xml" Id="R68994fb3332648d3" /><Relationship Type="http://schemas.openxmlformats.org/officeDocument/2006/relationships/slide" Target="/ppt/slides/slide2.xml" Id="R10ee09e25652444b" /><Relationship Type="http://schemas.openxmlformats.org/officeDocument/2006/relationships/slide" Target="/ppt/slides/slide3.xml" Id="R83da8620a30a4a78" /><Relationship Type="http://schemas.openxmlformats.org/officeDocument/2006/relationships/slide" Target="/ppt/slides/slide4.xml" Id="Rc6db0ce968ad4890" /><Relationship Type="http://schemas.openxmlformats.org/officeDocument/2006/relationships/slide" Target="/ppt/slides/slide5.xml" Id="R444dddb6727e48f2" /><Relationship Type="http://schemas.openxmlformats.org/officeDocument/2006/relationships/slide" Target="/ppt/slides/slide6.xml" Id="R1ed982ef8f794d00" /><Relationship Type="http://schemas.openxmlformats.org/officeDocument/2006/relationships/slide" Target="/ppt/slides/slide7.xml" Id="R51db3ba8eff04f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f7d0c798a54e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847ae131f44df" /><Relationship Type="http://schemas.openxmlformats.org/officeDocument/2006/relationships/theme" Target="/ppt/slideMasters/theme/theme1.xml" Id="R781ab11ae7884e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e847ae131f44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91184287e48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72be9e64d43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4ee956a094d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e7ca693164d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47d6808bd40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29f40e7c542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4430b958542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LOEN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LOEN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−168 138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12 849 065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18 467 154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JOSTEIN KVADSHEIM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LINA KVADSHEIM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ARNE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JOSTEIN KVADSHEIM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LINA KVADSHEIM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Båtstøjordet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987 617 543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