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82ca78d87e49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c7d410402c4e6c"/>
  </p:sldMasterIdLst>
  <p:sldIdLst>
    <p:sldId xmlns:r="http://schemas.openxmlformats.org/officeDocument/2006/relationships" id="256" r:id="Ra717eaa8d81c4779"/>
    <p:sldId xmlns:r="http://schemas.openxmlformats.org/officeDocument/2006/relationships" id="257" r:id="R5bd9ce807b6f45b1"/>
    <p:sldId xmlns:r="http://schemas.openxmlformats.org/officeDocument/2006/relationships" id="258" r:id="Rd5293a0f34da4138"/>
    <p:sldId xmlns:r="http://schemas.openxmlformats.org/officeDocument/2006/relationships" id="259" r:id="R6a5130aa274e4955"/>
    <p:sldId xmlns:r="http://schemas.openxmlformats.org/officeDocument/2006/relationships" id="260" r:id="R6691d3e619484ed8"/>
    <p:sldId xmlns:r="http://schemas.openxmlformats.org/officeDocument/2006/relationships" id="261" r:id="Re9df4da3c63441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c7d410402c4e6c" /><Relationship Type="http://schemas.openxmlformats.org/officeDocument/2006/relationships/slide" Target="/ppt/slides/slide1.xml" Id="Ra717eaa8d81c4779" /><Relationship Type="http://schemas.openxmlformats.org/officeDocument/2006/relationships/slide" Target="/ppt/slides/slide2.xml" Id="R5bd9ce807b6f45b1" /><Relationship Type="http://schemas.openxmlformats.org/officeDocument/2006/relationships/slide" Target="/ppt/slides/slide3.xml" Id="Rd5293a0f34da4138" /><Relationship Type="http://schemas.openxmlformats.org/officeDocument/2006/relationships/slide" Target="/ppt/slides/slide4.xml" Id="R6a5130aa274e4955" /><Relationship Type="http://schemas.openxmlformats.org/officeDocument/2006/relationships/slide" Target="/ppt/slides/slide5.xml" Id="R6691d3e619484ed8" /><Relationship Type="http://schemas.openxmlformats.org/officeDocument/2006/relationships/slide" Target="/ppt/slides/slide6.xml" Id="Re9df4da3c63441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795ef35efc40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2e9105beb4132" /><Relationship Type="http://schemas.openxmlformats.org/officeDocument/2006/relationships/theme" Target="/ppt/slideMasters/theme/theme1.xml" Id="R5c7c3fe631b14d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22e9105beb41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b6b43d9ef4f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c3a3fccdc45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c210c1c7640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7be8b716b40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a20a7d85f48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d8fa6d7a744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LOEN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Båtstøjordet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987 617 543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