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9117fa3b3842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dc43475037402a"/>
  </p:sldMasterIdLst>
  <p:sldIdLst>
    <p:sldId xmlns:r="http://schemas.openxmlformats.org/officeDocument/2006/relationships" id="256" r:id="Rb0c2707135324bfd"/>
    <p:sldId xmlns:r="http://schemas.openxmlformats.org/officeDocument/2006/relationships" id="257" r:id="R3ea94fa7df644600"/>
    <p:sldId xmlns:r="http://schemas.openxmlformats.org/officeDocument/2006/relationships" id="258" r:id="R7c4c14e6b8364e92"/>
    <p:sldId xmlns:r="http://schemas.openxmlformats.org/officeDocument/2006/relationships" id="259" r:id="R465c468c259e4b56"/>
    <p:sldId xmlns:r="http://schemas.openxmlformats.org/officeDocument/2006/relationships" id="260" r:id="Rb95060cc15c745c8"/>
    <p:sldId xmlns:r="http://schemas.openxmlformats.org/officeDocument/2006/relationships" id="261" r:id="R65cd0d4851124acd"/>
    <p:sldId xmlns:r="http://schemas.openxmlformats.org/officeDocument/2006/relationships" id="262" r:id="R8c024ca0d8474f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dc43475037402a" /><Relationship Type="http://schemas.openxmlformats.org/officeDocument/2006/relationships/slide" Target="/ppt/slides/slide1.xml" Id="Rb0c2707135324bfd" /><Relationship Type="http://schemas.openxmlformats.org/officeDocument/2006/relationships/slide" Target="/ppt/slides/slide2.xml" Id="R3ea94fa7df644600" /><Relationship Type="http://schemas.openxmlformats.org/officeDocument/2006/relationships/slide" Target="/ppt/slides/slide3.xml" Id="R7c4c14e6b8364e92" /><Relationship Type="http://schemas.openxmlformats.org/officeDocument/2006/relationships/slide" Target="/ppt/slides/slide4.xml" Id="R465c468c259e4b56" /><Relationship Type="http://schemas.openxmlformats.org/officeDocument/2006/relationships/slide" Target="/ppt/slides/slide5.xml" Id="Rb95060cc15c745c8" /><Relationship Type="http://schemas.openxmlformats.org/officeDocument/2006/relationships/slide" Target="/ppt/slides/slide6.xml" Id="R65cd0d4851124acd" /><Relationship Type="http://schemas.openxmlformats.org/officeDocument/2006/relationships/slide" Target="/ppt/slides/slide7.xml" Id="R8c024ca0d8474f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6d8640aff545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fcea15a124f22" /><Relationship Type="http://schemas.openxmlformats.org/officeDocument/2006/relationships/theme" Target="/ppt/slideMasters/theme/theme1.xml" Id="Rade2feab2ae047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8fcea15a124f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9932f6d744d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1bb27805d41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4e3e00fe744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1cb1a7a864c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24044f88e46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56042236943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1bf4e2a3a4e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HGI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828 539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837 014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SYVERSEN BØRRE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Møllenhofveien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987 617 039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HGI AS</a:t>
            </a:r>
          </a:p>
        </p:txBody>
      </p:sp>
    </p:spTree>
  </p:cSld>
  <p:clrMapOvr>
    <a:masterClrMapping xmlns:a="http://schemas.openxmlformats.org/drawingml/2006/main"/>
  </p:clrMapOvr>
</p:sld>
</file>