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902a9128848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d75f7f36d24e9a"/>
  </p:sldMasterIdLst>
  <p:sldIdLst>
    <p:sldId xmlns:r="http://schemas.openxmlformats.org/officeDocument/2006/relationships" id="256" r:id="Ra9979feaef284461"/>
    <p:sldId xmlns:r="http://schemas.openxmlformats.org/officeDocument/2006/relationships" id="257" r:id="R81454a2034b34d44"/>
    <p:sldId xmlns:r="http://schemas.openxmlformats.org/officeDocument/2006/relationships" id="258" r:id="Rd597bab9e0fe4ade"/>
    <p:sldId xmlns:r="http://schemas.openxmlformats.org/officeDocument/2006/relationships" id="259" r:id="R888dcb4a42b44c47"/>
    <p:sldId xmlns:r="http://schemas.openxmlformats.org/officeDocument/2006/relationships" id="260" r:id="R726da143e0e447e4"/>
    <p:sldId xmlns:r="http://schemas.openxmlformats.org/officeDocument/2006/relationships" id="261" r:id="R3fc68ed58efc44ee"/>
    <p:sldId xmlns:r="http://schemas.openxmlformats.org/officeDocument/2006/relationships" id="262" r:id="Raf4e0e85d8f542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75f7f36d24e9a" /><Relationship Type="http://schemas.openxmlformats.org/officeDocument/2006/relationships/slide" Target="/ppt/slides/slide1.xml" Id="Ra9979feaef284461" /><Relationship Type="http://schemas.openxmlformats.org/officeDocument/2006/relationships/slide" Target="/ppt/slides/slide2.xml" Id="R81454a2034b34d44" /><Relationship Type="http://schemas.openxmlformats.org/officeDocument/2006/relationships/slide" Target="/ppt/slides/slide3.xml" Id="Rd597bab9e0fe4ade" /><Relationship Type="http://schemas.openxmlformats.org/officeDocument/2006/relationships/slide" Target="/ppt/slides/slide4.xml" Id="R888dcb4a42b44c47" /><Relationship Type="http://schemas.openxmlformats.org/officeDocument/2006/relationships/slide" Target="/ppt/slides/slide5.xml" Id="R726da143e0e447e4" /><Relationship Type="http://schemas.openxmlformats.org/officeDocument/2006/relationships/slide" Target="/ppt/slides/slide6.xml" Id="R3fc68ed58efc44ee" /><Relationship Type="http://schemas.openxmlformats.org/officeDocument/2006/relationships/slide" Target="/ppt/slides/slide7.xml" Id="Raf4e0e85d8f542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771dae1bf44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27cd4a06a4907" /><Relationship Type="http://schemas.openxmlformats.org/officeDocument/2006/relationships/theme" Target="/ppt/slideMasters/theme/theme1.xml" Id="R9e80b3bfaf2b48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d27cd4a06a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9fea594304c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98322501e42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a547c17974e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25810e51647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5ae02fcf043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020b8221d49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9042be3aa40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NESS, RISAN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NESS, RISAN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3 543 981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−14 878 251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32 994 181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627 744 354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694 387 741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MILLA INVESTMENT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STOKKEDAMMEN AS  –  34,2 %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AMALIE INVEST AS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ARETHUSA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JOHS. HANSEN REDERI AS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 INVEST AS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88B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81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987 615 664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NESS, RISAN &amp; PARTNERS AS</a:t>
            </a:r>
          </a:p>
        </p:txBody>
      </p:sp>
    </p:spTree>
  </p:cSld>
  <p:clrMapOvr>
    <a:masterClrMapping xmlns:a="http://schemas.openxmlformats.org/drawingml/2006/main"/>
  </p:clrMapOvr>
</p:sld>
</file>