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df40422c474f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4e179a01b14cdf"/>
  </p:sldMasterIdLst>
  <p:sldIdLst>
    <p:sldId xmlns:r="http://schemas.openxmlformats.org/officeDocument/2006/relationships" id="256" r:id="R16c7c4ba9867498f"/>
    <p:sldId xmlns:r="http://schemas.openxmlformats.org/officeDocument/2006/relationships" id="257" r:id="Rdcb3218d492543a4"/>
    <p:sldId xmlns:r="http://schemas.openxmlformats.org/officeDocument/2006/relationships" id="258" r:id="R0033b675a54446ea"/>
    <p:sldId xmlns:r="http://schemas.openxmlformats.org/officeDocument/2006/relationships" id="259" r:id="R987b6b094c3e4509"/>
    <p:sldId xmlns:r="http://schemas.openxmlformats.org/officeDocument/2006/relationships" id="260" r:id="R8eaa9869170d4012"/>
    <p:sldId xmlns:r="http://schemas.openxmlformats.org/officeDocument/2006/relationships" id="261" r:id="R57050ab0553f442e"/>
    <p:sldId xmlns:r="http://schemas.openxmlformats.org/officeDocument/2006/relationships" id="262" r:id="R0348660c579a49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4e179a01b14cdf" /><Relationship Type="http://schemas.openxmlformats.org/officeDocument/2006/relationships/slide" Target="/ppt/slides/slide1.xml" Id="R16c7c4ba9867498f" /><Relationship Type="http://schemas.openxmlformats.org/officeDocument/2006/relationships/slide" Target="/ppt/slides/slide2.xml" Id="Rdcb3218d492543a4" /><Relationship Type="http://schemas.openxmlformats.org/officeDocument/2006/relationships/slide" Target="/ppt/slides/slide3.xml" Id="R0033b675a54446ea" /><Relationship Type="http://schemas.openxmlformats.org/officeDocument/2006/relationships/slide" Target="/ppt/slides/slide4.xml" Id="R987b6b094c3e4509" /><Relationship Type="http://schemas.openxmlformats.org/officeDocument/2006/relationships/slide" Target="/ppt/slides/slide5.xml" Id="R8eaa9869170d4012" /><Relationship Type="http://schemas.openxmlformats.org/officeDocument/2006/relationships/slide" Target="/ppt/slides/slide6.xml" Id="R57050ab0553f442e" /><Relationship Type="http://schemas.openxmlformats.org/officeDocument/2006/relationships/slide" Target="/ppt/slides/slide7.xml" Id="R0348660c579a49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9969a1361d4a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777dea9684e76" /><Relationship Type="http://schemas.openxmlformats.org/officeDocument/2006/relationships/theme" Target="/ppt/slideMasters/theme/theme1.xml" Id="Rfea4045a26df40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4f777dea9684e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2e79a8783c41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37fa3b10fb48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a528526044a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3439b7b21a47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52dc01966459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4f1b70763947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26ba326b84bc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NESSESSARY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NESSESSARY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NESSESSARY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NESSESSARY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NESSESSARY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NESSESSARY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1 557 057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1 821 431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1 829 457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NESSESSARY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NESSE JAN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NESSESSARY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Neversvingen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3047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987 593 849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NESSESSARY AS</a:t>
            </a:r>
          </a:p>
        </p:txBody>
      </p:sp>
    </p:spTree>
  </p:cSld>
  <p:clrMapOvr>
    <a:masterClrMapping xmlns:a="http://schemas.openxmlformats.org/drawingml/2006/main"/>
  </p:clrMapOvr>
</p:sld>
</file>