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ca906d2d19f40e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88c76693bf44edf"/>
  </p:sldMasterIdLst>
  <p:sldIdLst>
    <p:sldId xmlns:r="http://schemas.openxmlformats.org/officeDocument/2006/relationships" id="256" r:id="R799ace6de7084979"/>
    <p:sldId xmlns:r="http://schemas.openxmlformats.org/officeDocument/2006/relationships" id="257" r:id="R35252d0c49d34855"/>
    <p:sldId xmlns:r="http://schemas.openxmlformats.org/officeDocument/2006/relationships" id="258" r:id="Rd8cfb56a35e14cfc"/>
    <p:sldId xmlns:r="http://schemas.openxmlformats.org/officeDocument/2006/relationships" id="259" r:id="R2a2e331b0859460d"/>
    <p:sldId xmlns:r="http://schemas.openxmlformats.org/officeDocument/2006/relationships" id="260" r:id="R29cf7a93581643ba"/>
    <p:sldId xmlns:r="http://schemas.openxmlformats.org/officeDocument/2006/relationships" id="261" r:id="Rf57e22d007974ec5"/>
    <p:sldId xmlns:r="http://schemas.openxmlformats.org/officeDocument/2006/relationships" id="262" r:id="R080aba26bd364cc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88c76693bf44edf" /><Relationship Type="http://schemas.openxmlformats.org/officeDocument/2006/relationships/slide" Target="/ppt/slides/slide1.xml" Id="R799ace6de7084979" /><Relationship Type="http://schemas.openxmlformats.org/officeDocument/2006/relationships/slide" Target="/ppt/slides/slide2.xml" Id="R35252d0c49d34855" /><Relationship Type="http://schemas.openxmlformats.org/officeDocument/2006/relationships/slide" Target="/ppt/slides/slide3.xml" Id="Rd8cfb56a35e14cfc" /><Relationship Type="http://schemas.openxmlformats.org/officeDocument/2006/relationships/slide" Target="/ppt/slides/slide4.xml" Id="R2a2e331b0859460d" /><Relationship Type="http://schemas.openxmlformats.org/officeDocument/2006/relationships/slide" Target="/ppt/slides/slide5.xml" Id="R29cf7a93581643ba" /><Relationship Type="http://schemas.openxmlformats.org/officeDocument/2006/relationships/slide" Target="/ppt/slides/slide6.xml" Id="Rf57e22d007974ec5" /><Relationship Type="http://schemas.openxmlformats.org/officeDocument/2006/relationships/slide" Target="/ppt/slides/slide7.xml" Id="R080aba26bd364cc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b8045f7932c4bd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3dcef02c0f40ed" /><Relationship Type="http://schemas.openxmlformats.org/officeDocument/2006/relationships/theme" Target="/ppt/slideMasters/theme/theme1.xml" Id="Rcfa5be679216402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e3dcef02c0f40e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8fdafd17634b7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ce9731542f437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8f5731b9c1437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e0f21de32f437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ba34105f1c469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79c15fefbc456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f6ba3573ec440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HK REGNSKAP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HK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HK REGNSKAP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HK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HK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HK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4 876 921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−63 875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−68 209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15 448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1 082 008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HK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ASIQ INVEST AS  –  80,0 %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CRAMER &amp; CO AS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HK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Hoffsveien 1C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0275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41 08 80 88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post@hkregnskap.no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www.hkregnskap.no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987 572 957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HK REGNSKAP AS</a:t>
            </a:r>
          </a:p>
        </p:txBody>
      </p:sp>
    </p:spTree>
  </p:cSld>
  <p:clrMapOvr>
    <a:masterClrMapping xmlns:a="http://schemas.openxmlformats.org/drawingml/2006/main"/>
  </p:clrMapOvr>
</p:sld>
</file>