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2375cd210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60537251c54a9e"/>
  </p:sldMasterIdLst>
  <p:sldIdLst>
    <p:sldId xmlns:r="http://schemas.openxmlformats.org/officeDocument/2006/relationships" id="256" r:id="R8a6d44980ecf4e8c"/>
    <p:sldId xmlns:r="http://schemas.openxmlformats.org/officeDocument/2006/relationships" id="257" r:id="Rb8bc872f128147fd"/>
    <p:sldId xmlns:r="http://schemas.openxmlformats.org/officeDocument/2006/relationships" id="258" r:id="R654e580f07e34307"/>
    <p:sldId xmlns:r="http://schemas.openxmlformats.org/officeDocument/2006/relationships" id="259" r:id="Rd975976136c24a95"/>
    <p:sldId xmlns:r="http://schemas.openxmlformats.org/officeDocument/2006/relationships" id="260" r:id="Radf76bd550ee40be"/>
    <p:sldId xmlns:r="http://schemas.openxmlformats.org/officeDocument/2006/relationships" id="261" r:id="R4ed997a14a314c2d"/>
    <p:sldId xmlns:r="http://schemas.openxmlformats.org/officeDocument/2006/relationships" id="262" r:id="R56fbc32a951e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0537251c54a9e" /><Relationship Type="http://schemas.openxmlformats.org/officeDocument/2006/relationships/slide" Target="/ppt/slides/slide1.xml" Id="R8a6d44980ecf4e8c" /><Relationship Type="http://schemas.openxmlformats.org/officeDocument/2006/relationships/slide" Target="/ppt/slides/slide2.xml" Id="Rb8bc872f128147fd" /><Relationship Type="http://schemas.openxmlformats.org/officeDocument/2006/relationships/slide" Target="/ppt/slides/slide3.xml" Id="R654e580f07e34307" /><Relationship Type="http://schemas.openxmlformats.org/officeDocument/2006/relationships/slide" Target="/ppt/slides/slide4.xml" Id="Rd975976136c24a95" /><Relationship Type="http://schemas.openxmlformats.org/officeDocument/2006/relationships/slide" Target="/ppt/slides/slide5.xml" Id="Radf76bd550ee40be" /><Relationship Type="http://schemas.openxmlformats.org/officeDocument/2006/relationships/slide" Target="/ppt/slides/slide6.xml" Id="R4ed997a14a314c2d" /><Relationship Type="http://schemas.openxmlformats.org/officeDocument/2006/relationships/slide" Target="/ppt/slides/slide7.xml" Id="R56fbc32a951e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d4462da9b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b46c2018f4166" /><Relationship Type="http://schemas.openxmlformats.org/officeDocument/2006/relationships/theme" Target="/ppt/slideMasters/theme/theme1.xml" Id="R3025dff112d246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b46c2018f41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deabb2ed6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b6fe0b3e8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53e2e153e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31b57aadc41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1c7d7cd064f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787ee56bb47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3ef898d63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PERSONTRANSPORT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PERSONTRANSPORT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53 922 639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−4 973 718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31 118 112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PECUS HOLDING AS  –  53,8 %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KOENIG AS  –  18,5 %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ANETTE 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CHRISTMAS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HOFINVEST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Aker vei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00 34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firmapost@persontransportnorge.no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www.ptno.no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987 569 824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PERSONTRANSPORT NORGE AS</a:t>
            </a:r>
          </a:p>
        </p:txBody>
      </p:sp>
    </p:spTree>
  </p:cSld>
  <p:clrMapOvr>
    <a:masterClrMapping xmlns:a="http://schemas.openxmlformats.org/drawingml/2006/main"/>
  </p:clrMapOvr>
</p:sld>
</file>