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8aa6b6ab6f47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78acfd17634ef4"/>
  </p:sldMasterIdLst>
  <p:sldIdLst>
    <p:sldId xmlns:r="http://schemas.openxmlformats.org/officeDocument/2006/relationships" id="256" r:id="Rbf5787f34a794ec0"/>
    <p:sldId xmlns:r="http://schemas.openxmlformats.org/officeDocument/2006/relationships" id="257" r:id="R24fc971064a844f6"/>
    <p:sldId xmlns:r="http://schemas.openxmlformats.org/officeDocument/2006/relationships" id="258" r:id="R21662f7129da4559"/>
    <p:sldId xmlns:r="http://schemas.openxmlformats.org/officeDocument/2006/relationships" id="259" r:id="R6721ab4c01b84fbc"/>
    <p:sldId xmlns:r="http://schemas.openxmlformats.org/officeDocument/2006/relationships" id="260" r:id="Rf909cf83559447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78acfd17634ef4" /><Relationship Type="http://schemas.openxmlformats.org/officeDocument/2006/relationships/slide" Target="/ppt/slides/slide1.xml" Id="Rbf5787f34a794ec0" /><Relationship Type="http://schemas.openxmlformats.org/officeDocument/2006/relationships/slide" Target="/ppt/slides/slide2.xml" Id="R24fc971064a844f6" /><Relationship Type="http://schemas.openxmlformats.org/officeDocument/2006/relationships/slide" Target="/ppt/slides/slide3.xml" Id="R21662f7129da4559" /><Relationship Type="http://schemas.openxmlformats.org/officeDocument/2006/relationships/slide" Target="/ppt/slides/slide4.xml" Id="R6721ab4c01b84fbc" /><Relationship Type="http://schemas.openxmlformats.org/officeDocument/2006/relationships/slide" Target="/ppt/slides/slide5.xml" Id="Rf909cf83559447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f408a6e7f748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50f7ba2454039" /><Relationship Type="http://schemas.openxmlformats.org/officeDocument/2006/relationships/theme" Target="/ppt/slideMasters/theme/theme1.xml" Id="R00085c7de51d42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650f7ba24540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d44bc0aa54c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9091f117a04b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71924d5f254b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a33e6897a4c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dde9b8b2a43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SKANNIT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SKANNIT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987 568 607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