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c9cda56b8349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108bdb2acd4c8f"/>
  </p:sldMasterIdLst>
  <p:sldIdLst>
    <p:sldId xmlns:r="http://schemas.openxmlformats.org/officeDocument/2006/relationships" id="256" r:id="Rdc4c46d23602418a"/>
    <p:sldId xmlns:r="http://schemas.openxmlformats.org/officeDocument/2006/relationships" id="257" r:id="Recc00b17da034144"/>
    <p:sldId xmlns:r="http://schemas.openxmlformats.org/officeDocument/2006/relationships" id="258" r:id="R50b66b6c29234579"/>
    <p:sldId xmlns:r="http://schemas.openxmlformats.org/officeDocument/2006/relationships" id="259" r:id="R9628c81499914704"/>
    <p:sldId xmlns:r="http://schemas.openxmlformats.org/officeDocument/2006/relationships" id="260" r:id="R3b50c937efb54682"/>
    <p:sldId xmlns:r="http://schemas.openxmlformats.org/officeDocument/2006/relationships" id="261" r:id="Re849c1ab8e7448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08bdb2acd4c8f" /><Relationship Type="http://schemas.openxmlformats.org/officeDocument/2006/relationships/slide" Target="/ppt/slides/slide1.xml" Id="Rdc4c46d23602418a" /><Relationship Type="http://schemas.openxmlformats.org/officeDocument/2006/relationships/slide" Target="/ppt/slides/slide2.xml" Id="Recc00b17da034144" /><Relationship Type="http://schemas.openxmlformats.org/officeDocument/2006/relationships/slide" Target="/ppt/slides/slide3.xml" Id="R50b66b6c29234579" /><Relationship Type="http://schemas.openxmlformats.org/officeDocument/2006/relationships/slide" Target="/ppt/slides/slide4.xml" Id="R9628c81499914704" /><Relationship Type="http://schemas.openxmlformats.org/officeDocument/2006/relationships/slide" Target="/ppt/slides/slide5.xml" Id="R3b50c937efb54682" /><Relationship Type="http://schemas.openxmlformats.org/officeDocument/2006/relationships/slide" Target="/ppt/slides/slide6.xml" Id="Re849c1ab8e7448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c93a964da42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70e8c20144acc" /><Relationship Type="http://schemas.openxmlformats.org/officeDocument/2006/relationships/theme" Target="/ppt/slideMasters/theme/theme1.xml" Id="R754c6da3271248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270e8c20144a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1aef3525c4d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0b24a9b87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1848209ab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9b0df0c9748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3587f933542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61734276f4e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