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c8a0ee178a54e2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6c5413450ea42f1"/>
  </p:sldMasterIdLst>
  <p:sldIdLst>
    <p:sldId xmlns:r="http://schemas.openxmlformats.org/officeDocument/2006/relationships" id="256" r:id="R079db609959a42ee"/>
    <p:sldId xmlns:r="http://schemas.openxmlformats.org/officeDocument/2006/relationships" id="257" r:id="Ra6497d98d768454d"/>
    <p:sldId xmlns:r="http://schemas.openxmlformats.org/officeDocument/2006/relationships" id="258" r:id="Re2052349d65e41c9"/>
    <p:sldId xmlns:r="http://schemas.openxmlformats.org/officeDocument/2006/relationships" id="259" r:id="R73fdc12152ca4f19"/>
    <p:sldId xmlns:r="http://schemas.openxmlformats.org/officeDocument/2006/relationships" id="260" r:id="R47330466767f47a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6c5413450ea42f1" /><Relationship Type="http://schemas.openxmlformats.org/officeDocument/2006/relationships/slide" Target="/ppt/slides/slide1.xml" Id="R079db609959a42ee" /><Relationship Type="http://schemas.openxmlformats.org/officeDocument/2006/relationships/slide" Target="/ppt/slides/slide2.xml" Id="Ra6497d98d768454d" /><Relationship Type="http://schemas.openxmlformats.org/officeDocument/2006/relationships/slide" Target="/ppt/slides/slide3.xml" Id="Re2052349d65e41c9" /><Relationship Type="http://schemas.openxmlformats.org/officeDocument/2006/relationships/slide" Target="/ppt/slides/slide4.xml" Id="R73fdc12152ca4f19" /><Relationship Type="http://schemas.openxmlformats.org/officeDocument/2006/relationships/slide" Target="/ppt/slides/slide5.xml" Id="R47330466767f47a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205a4b39b2f4df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22ff7c41e9d42ef" /><Relationship Type="http://schemas.openxmlformats.org/officeDocument/2006/relationships/theme" Target="/ppt/slideMasters/theme/theme1.xml" Id="Rea8ecc8d347c4b5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22ff7c41e9d42e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eb2a2dbca25402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a3519fda1f24d0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8280700ffde45e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4e3ec874a474a5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b2d7d8cf695442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PETTERSEN &amp; ORRE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PETTERSEN &amp; ORRE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PETTERSEN &amp; ORRE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PETTERSEN &amp; ORRE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PETTERSEN &amp; ORRE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PETTERSEN &amp; ORRE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987 568 178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PETTERSEN &amp; ORRE AS</a:t>
            </a:r>
          </a:p>
        </p:txBody>
      </p:sp>
    </p:spTree>
  </p:cSld>
  <p:clrMapOvr>
    <a:masterClrMapping xmlns:a="http://schemas.openxmlformats.org/drawingml/2006/main"/>
  </p:clrMapOvr>
</p:sld>
</file>