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fb1dc6f8cd45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a6a6c4e1fd4134"/>
  </p:sldMasterIdLst>
  <p:sldIdLst>
    <p:sldId xmlns:r="http://schemas.openxmlformats.org/officeDocument/2006/relationships" id="256" r:id="R2141a6e6759a4715"/>
    <p:sldId xmlns:r="http://schemas.openxmlformats.org/officeDocument/2006/relationships" id="257" r:id="R90b06901302a4a4b"/>
    <p:sldId xmlns:r="http://schemas.openxmlformats.org/officeDocument/2006/relationships" id="258" r:id="R65956a2e04894b73"/>
    <p:sldId xmlns:r="http://schemas.openxmlformats.org/officeDocument/2006/relationships" id="259" r:id="Rc19ff11721f142eb"/>
    <p:sldId xmlns:r="http://schemas.openxmlformats.org/officeDocument/2006/relationships" id="260" r:id="Rc294d65665224767"/>
    <p:sldId xmlns:r="http://schemas.openxmlformats.org/officeDocument/2006/relationships" id="261" r:id="Ra3cb667c95564744"/>
    <p:sldId xmlns:r="http://schemas.openxmlformats.org/officeDocument/2006/relationships" id="262" r:id="Re292b944fbcf486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a6a6c4e1fd4134" /><Relationship Type="http://schemas.openxmlformats.org/officeDocument/2006/relationships/slide" Target="/ppt/slides/slide1.xml" Id="R2141a6e6759a4715" /><Relationship Type="http://schemas.openxmlformats.org/officeDocument/2006/relationships/slide" Target="/ppt/slides/slide2.xml" Id="R90b06901302a4a4b" /><Relationship Type="http://schemas.openxmlformats.org/officeDocument/2006/relationships/slide" Target="/ppt/slides/slide3.xml" Id="R65956a2e04894b73" /><Relationship Type="http://schemas.openxmlformats.org/officeDocument/2006/relationships/slide" Target="/ppt/slides/slide4.xml" Id="Rc19ff11721f142eb" /><Relationship Type="http://schemas.openxmlformats.org/officeDocument/2006/relationships/slide" Target="/ppt/slides/slide5.xml" Id="Rc294d65665224767" /><Relationship Type="http://schemas.openxmlformats.org/officeDocument/2006/relationships/slide" Target="/ppt/slides/slide6.xml" Id="Ra3cb667c95564744" /><Relationship Type="http://schemas.openxmlformats.org/officeDocument/2006/relationships/slide" Target="/ppt/slides/slide7.xml" Id="Re292b944fbcf486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c1760a7dd54c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04b27f34af4444" /><Relationship Type="http://schemas.openxmlformats.org/officeDocument/2006/relationships/theme" Target="/ppt/slideMasters/theme/theme1.xml" Id="R8c4bb1a681a842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04b27f34af44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4bc9b6fd3b4e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377ae92fb242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12b854a96e44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58e6f418ed4b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775b867ef44b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0572f0d21414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bed5947fdf4b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RENTEK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RENTEK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RENTEK NORGE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RENTEK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RENTEK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RENTEK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1 021 919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177 979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145 739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953 028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RENTEK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MELSETH HELGE TOR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RENTEK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Nylandvegen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6011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14 02 02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helge.tor@rentek.no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www.rentek.no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987 568 070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RENTEK NORGE AS</a:t>
            </a:r>
          </a:p>
        </p:txBody>
      </p:sp>
    </p:spTree>
  </p:cSld>
  <p:clrMapOvr>
    <a:masterClrMapping xmlns:a="http://schemas.openxmlformats.org/drawingml/2006/main"/>
  </p:clrMapOvr>
</p:sld>
</file>