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a1eba7aaf440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78add9cbb4db1"/>
  </p:sldMasterIdLst>
  <p:sldIdLst>
    <p:sldId xmlns:r="http://schemas.openxmlformats.org/officeDocument/2006/relationships" id="256" r:id="R4163b37cc4764557"/>
    <p:sldId xmlns:r="http://schemas.openxmlformats.org/officeDocument/2006/relationships" id="257" r:id="R8e498656e7a143cb"/>
    <p:sldId xmlns:r="http://schemas.openxmlformats.org/officeDocument/2006/relationships" id="258" r:id="Rb55090088553455a"/>
    <p:sldId xmlns:r="http://schemas.openxmlformats.org/officeDocument/2006/relationships" id="259" r:id="Rbe23b5e0295f4797"/>
    <p:sldId xmlns:r="http://schemas.openxmlformats.org/officeDocument/2006/relationships" id="260" r:id="Rc9cef3512cdb496d"/>
    <p:sldId xmlns:r="http://schemas.openxmlformats.org/officeDocument/2006/relationships" id="261" r:id="Rbb0c2c6d1fef41a9"/>
    <p:sldId xmlns:r="http://schemas.openxmlformats.org/officeDocument/2006/relationships" id="262" r:id="R0bb29a40b0be4b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78add9cbb4db1" /><Relationship Type="http://schemas.openxmlformats.org/officeDocument/2006/relationships/slide" Target="/ppt/slides/slide1.xml" Id="R4163b37cc4764557" /><Relationship Type="http://schemas.openxmlformats.org/officeDocument/2006/relationships/slide" Target="/ppt/slides/slide2.xml" Id="R8e498656e7a143cb" /><Relationship Type="http://schemas.openxmlformats.org/officeDocument/2006/relationships/slide" Target="/ppt/slides/slide3.xml" Id="Rb55090088553455a" /><Relationship Type="http://schemas.openxmlformats.org/officeDocument/2006/relationships/slide" Target="/ppt/slides/slide4.xml" Id="Rbe23b5e0295f4797" /><Relationship Type="http://schemas.openxmlformats.org/officeDocument/2006/relationships/slide" Target="/ppt/slides/slide5.xml" Id="Rc9cef3512cdb496d" /><Relationship Type="http://schemas.openxmlformats.org/officeDocument/2006/relationships/slide" Target="/ppt/slides/slide6.xml" Id="Rbb0c2c6d1fef41a9" /><Relationship Type="http://schemas.openxmlformats.org/officeDocument/2006/relationships/slide" Target="/ppt/slides/slide7.xml" Id="R0bb29a40b0be4b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6f853c9bc4a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5adf58c5842db" /><Relationship Type="http://schemas.openxmlformats.org/officeDocument/2006/relationships/theme" Target="/ppt/slideMasters/theme/theme1.xml" Id="Rc35ee7236f2a46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e5adf58c58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26c18de3646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7f724934b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5974fe85348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119943b5a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db418657345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ffe6ab05a41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c28007caa43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