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d9ddfa482a48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66b7960fb44710"/>
  </p:sldMasterIdLst>
  <p:sldIdLst>
    <p:sldId xmlns:r="http://schemas.openxmlformats.org/officeDocument/2006/relationships" id="256" r:id="Rc83814fd67ad4463"/>
    <p:sldId xmlns:r="http://schemas.openxmlformats.org/officeDocument/2006/relationships" id="257" r:id="Ra096d84bbccc475c"/>
    <p:sldId xmlns:r="http://schemas.openxmlformats.org/officeDocument/2006/relationships" id="258" r:id="R557d1da53f744b90"/>
    <p:sldId xmlns:r="http://schemas.openxmlformats.org/officeDocument/2006/relationships" id="259" r:id="R8fabf43e65114ee8"/>
    <p:sldId xmlns:r="http://schemas.openxmlformats.org/officeDocument/2006/relationships" id="260" r:id="Rddc7e2a9dcd34471"/>
    <p:sldId xmlns:r="http://schemas.openxmlformats.org/officeDocument/2006/relationships" id="261" r:id="R7fbe85ff3c5c4475"/>
    <p:sldId xmlns:r="http://schemas.openxmlformats.org/officeDocument/2006/relationships" id="262" r:id="Ra74f77b8f21c41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66b7960fb44710" /><Relationship Type="http://schemas.openxmlformats.org/officeDocument/2006/relationships/slide" Target="/ppt/slides/slide1.xml" Id="Rc83814fd67ad4463" /><Relationship Type="http://schemas.openxmlformats.org/officeDocument/2006/relationships/slide" Target="/ppt/slides/slide2.xml" Id="Ra096d84bbccc475c" /><Relationship Type="http://schemas.openxmlformats.org/officeDocument/2006/relationships/slide" Target="/ppt/slides/slide3.xml" Id="R557d1da53f744b90" /><Relationship Type="http://schemas.openxmlformats.org/officeDocument/2006/relationships/slide" Target="/ppt/slides/slide4.xml" Id="R8fabf43e65114ee8" /><Relationship Type="http://schemas.openxmlformats.org/officeDocument/2006/relationships/slide" Target="/ppt/slides/slide5.xml" Id="Rddc7e2a9dcd34471" /><Relationship Type="http://schemas.openxmlformats.org/officeDocument/2006/relationships/slide" Target="/ppt/slides/slide6.xml" Id="R7fbe85ff3c5c4475" /><Relationship Type="http://schemas.openxmlformats.org/officeDocument/2006/relationships/slide" Target="/ppt/slides/slide7.xml" Id="Ra74f77b8f21c41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66575d545f4b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0fab6e4d247ba" /><Relationship Type="http://schemas.openxmlformats.org/officeDocument/2006/relationships/theme" Target="/ppt/slideMasters/theme/theme1.xml" Id="R84bde722a85a44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50fab6e4d247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fe007f73c4f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36da2505a47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ac6d1b22a48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2361962b047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3ddd8662a4a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67842fdd64a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40170c8ec48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HALO EIENDOM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259 558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199 517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1 956 290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3 239 780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HUSEBYE ANNE GRETE 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OSMUNDNES OLE ARILD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TORVIK HANS PETTER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ÅGOTNES HÅKON TORBJØRNSEN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Luramyrveien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70 74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987 564 865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HALO EIENDOM AS</a:t>
            </a:r>
          </a:p>
        </p:txBody>
      </p:sp>
    </p:spTree>
  </p:cSld>
  <p:clrMapOvr>
    <a:masterClrMapping xmlns:a="http://schemas.openxmlformats.org/drawingml/2006/main"/>
  </p:clrMapOvr>
</p:sld>
</file>