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a4fffb380e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cf1335fc646da"/>
  </p:sldMasterIdLst>
  <p:sldIdLst>
    <p:sldId xmlns:r="http://schemas.openxmlformats.org/officeDocument/2006/relationships" id="256" r:id="Rc6841a3096654fbd"/>
    <p:sldId xmlns:r="http://schemas.openxmlformats.org/officeDocument/2006/relationships" id="257" r:id="R2d3b16b60b964477"/>
    <p:sldId xmlns:r="http://schemas.openxmlformats.org/officeDocument/2006/relationships" id="258" r:id="R6a96627cc01140a2"/>
    <p:sldId xmlns:r="http://schemas.openxmlformats.org/officeDocument/2006/relationships" id="259" r:id="R58fa1dcd79b84244"/>
    <p:sldId xmlns:r="http://schemas.openxmlformats.org/officeDocument/2006/relationships" id="260" r:id="R86cbad994d7c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cf1335fc646da" /><Relationship Type="http://schemas.openxmlformats.org/officeDocument/2006/relationships/slide" Target="/ppt/slides/slide1.xml" Id="Rc6841a3096654fbd" /><Relationship Type="http://schemas.openxmlformats.org/officeDocument/2006/relationships/slide" Target="/ppt/slides/slide2.xml" Id="R2d3b16b60b964477" /><Relationship Type="http://schemas.openxmlformats.org/officeDocument/2006/relationships/slide" Target="/ppt/slides/slide3.xml" Id="R6a96627cc01140a2" /><Relationship Type="http://schemas.openxmlformats.org/officeDocument/2006/relationships/slide" Target="/ppt/slides/slide4.xml" Id="R58fa1dcd79b84244" /><Relationship Type="http://schemas.openxmlformats.org/officeDocument/2006/relationships/slide" Target="/ppt/slides/slide5.xml" Id="R86cbad994d7c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066b997bac47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daedc44df4d2a" /><Relationship Type="http://schemas.openxmlformats.org/officeDocument/2006/relationships/theme" Target="/ppt/slideMasters/theme/theme1.xml" Id="R0e7e87d45ae14e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adaedc44df4d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d33a1059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346a7be664f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261230ac4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281cc16ea4d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e8b9a6ba6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LEKNES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LEKNES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987 563 745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LEKNES MOTE AS</a:t>
            </a:r>
          </a:p>
        </p:txBody>
      </p:sp>
    </p:spTree>
  </p:cSld>
  <p:clrMapOvr>
    <a:masterClrMapping xmlns:a="http://schemas.openxmlformats.org/drawingml/2006/main"/>
  </p:clrMapOvr>
</p:sld>
</file>