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f6e3f372724b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f424f365c44aba"/>
  </p:sldMasterIdLst>
  <p:sldIdLst>
    <p:sldId xmlns:r="http://schemas.openxmlformats.org/officeDocument/2006/relationships" id="256" r:id="R4ea524f6de9742a0"/>
    <p:sldId xmlns:r="http://schemas.openxmlformats.org/officeDocument/2006/relationships" id="257" r:id="Rdc69b715b5c94a55"/>
    <p:sldId xmlns:r="http://schemas.openxmlformats.org/officeDocument/2006/relationships" id="258" r:id="R6529c684848a4652"/>
    <p:sldId xmlns:r="http://schemas.openxmlformats.org/officeDocument/2006/relationships" id="259" r:id="Rf2e8fd1b3c8c4926"/>
    <p:sldId xmlns:r="http://schemas.openxmlformats.org/officeDocument/2006/relationships" id="260" r:id="Rbdd0422445dd43f0"/>
    <p:sldId xmlns:r="http://schemas.openxmlformats.org/officeDocument/2006/relationships" id="261" r:id="R4cd986b2621346bb"/>
    <p:sldId xmlns:r="http://schemas.openxmlformats.org/officeDocument/2006/relationships" id="262" r:id="R5d44b28577a440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424f365c44aba" /><Relationship Type="http://schemas.openxmlformats.org/officeDocument/2006/relationships/slide" Target="/ppt/slides/slide1.xml" Id="R4ea524f6de9742a0" /><Relationship Type="http://schemas.openxmlformats.org/officeDocument/2006/relationships/slide" Target="/ppt/slides/slide2.xml" Id="Rdc69b715b5c94a55" /><Relationship Type="http://schemas.openxmlformats.org/officeDocument/2006/relationships/slide" Target="/ppt/slides/slide3.xml" Id="R6529c684848a4652" /><Relationship Type="http://schemas.openxmlformats.org/officeDocument/2006/relationships/slide" Target="/ppt/slides/slide4.xml" Id="Rf2e8fd1b3c8c4926" /><Relationship Type="http://schemas.openxmlformats.org/officeDocument/2006/relationships/slide" Target="/ppt/slides/slide5.xml" Id="Rbdd0422445dd43f0" /><Relationship Type="http://schemas.openxmlformats.org/officeDocument/2006/relationships/slide" Target="/ppt/slides/slide6.xml" Id="R4cd986b2621346bb" /><Relationship Type="http://schemas.openxmlformats.org/officeDocument/2006/relationships/slide" Target="/ppt/slides/slide7.xml" Id="R5d44b28577a440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19018317a043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691730f6b4529" /><Relationship Type="http://schemas.openxmlformats.org/officeDocument/2006/relationships/theme" Target="/ppt/slideMasters/theme/theme1.xml" Id="R620391e52a554f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d691730f6b45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b7b98aea54c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0889b67c44f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c06d3da8e4d5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c7791a58f4a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8e06b9df24c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ca86cfdaf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028755541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SOMMERFRYD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SOMMERFRYD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3 111 610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32 495 635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33 998 211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STRØMSØ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Sophus Lies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987 562 846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SOMMERFRYD INVEST AS</a:t>
            </a:r>
          </a:p>
        </p:txBody>
      </p:sp>
    </p:spTree>
  </p:cSld>
  <p:clrMapOvr>
    <a:masterClrMapping xmlns:a="http://schemas.openxmlformats.org/drawingml/2006/main"/>
  </p:clrMapOvr>
</p:sld>
</file>